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 id="2147483678" r:id="rId3"/>
  </p:sldMasterIdLst>
  <p:notesMasterIdLst>
    <p:notesMasterId r:id="rId47"/>
  </p:notesMasterIdLst>
  <p:handoutMasterIdLst>
    <p:handoutMasterId r:id="rId48"/>
  </p:handoutMasterIdLst>
  <p:sldIdLst>
    <p:sldId id="1314" r:id="rId4"/>
    <p:sldId id="1324" r:id="rId5"/>
    <p:sldId id="1346" r:id="rId6"/>
    <p:sldId id="1377" r:id="rId7"/>
    <p:sldId id="1357" r:id="rId8"/>
    <p:sldId id="1378" r:id="rId9"/>
    <p:sldId id="1379" r:id="rId10"/>
    <p:sldId id="1380" r:id="rId11"/>
    <p:sldId id="1381" r:id="rId12"/>
    <p:sldId id="1382" r:id="rId13"/>
    <p:sldId id="1383" r:id="rId14"/>
    <p:sldId id="1386" r:id="rId15"/>
    <p:sldId id="1384" r:id="rId16"/>
    <p:sldId id="1409" r:id="rId17"/>
    <p:sldId id="1391" r:id="rId18"/>
    <p:sldId id="1410" r:id="rId19"/>
    <p:sldId id="1387" r:id="rId20"/>
    <p:sldId id="1388" r:id="rId21"/>
    <p:sldId id="1411" r:id="rId22"/>
    <p:sldId id="1389" r:id="rId23"/>
    <p:sldId id="1390" r:id="rId24"/>
    <p:sldId id="1392" r:id="rId25"/>
    <p:sldId id="1393" r:id="rId26"/>
    <p:sldId id="1394" r:id="rId27"/>
    <p:sldId id="1395" r:id="rId28"/>
    <p:sldId id="1396" r:id="rId29"/>
    <p:sldId id="1360" r:id="rId30"/>
    <p:sldId id="1397" r:id="rId31"/>
    <p:sldId id="1398" r:id="rId32"/>
    <p:sldId id="1399" r:id="rId33"/>
    <p:sldId id="1400" r:id="rId34"/>
    <p:sldId id="1401" r:id="rId35"/>
    <p:sldId id="1376" r:id="rId36"/>
    <p:sldId id="1402" r:id="rId37"/>
    <p:sldId id="1403" r:id="rId38"/>
    <p:sldId id="1404" r:id="rId39"/>
    <p:sldId id="265" r:id="rId40"/>
    <p:sldId id="1406" r:id="rId41"/>
    <p:sldId id="1407" r:id="rId42"/>
    <p:sldId id="1408" r:id="rId43"/>
    <p:sldId id="1385" r:id="rId44"/>
    <p:sldId id="1405" r:id="rId45"/>
    <p:sldId id="1356" r:id="rId46"/>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1377"/>
            <p14:sldId id="1357"/>
            <p14:sldId id="1378"/>
            <p14:sldId id="1379"/>
            <p14:sldId id="1380"/>
            <p14:sldId id="1381"/>
            <p14:sldId id="1382"/>
            <p14:sldId id="1383"/>
            <p14:sldId id="1386"/>
            <p14:sldId id="1384"/>
            <p14:sldId id="1409"/>
            <p14:sldId id="1391"/>
            <p14:sldId id="1410"/>
            <p14:sldId id="1387"/>
            <p14:sldId id="1388"/>
            <p14:sldId id="1411"/>
            <p14:sldId id="1389"/>
            <p14:sldId id="1390"/>
            <p14:sldId id="1392"/>
            <p14:sldId id="1393"/>
            <p14:sldId id="1394"/>
            <p14:sldId id="1395"/>
            <p14:sldId id="1396"/>
            <p14:sldId id="1360"/>
            <p14:sldId id="1397"/>
            <p14:sldId id="1398"/>
            <p14:sldId id="1399"/>
            <p14:sldId id="1400"/>
            <p14:sldId id="1401"/>
            <p14:sldId id="1376"/>
            <p14:sldId id="1402"/>
            <p14:sldId id="1403"/>
            <p14:sldId id="1404"/>
            <p14:sldId id="265"/>
            <p14:sldId id="1406"/>
            <p14:sldId id="1407"/>
            <p14:sldId id="1408"/>
            <p14:sldId id="1385"/>
            <p14:sldId id="1405"/>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33"/>
    <a:srgbClr val="E2E200"/>
    <a:srgbClr val="B7CFCE"/>
    <a:srgbClr val="000066"/>
    <a:srgbClr val="080808"/>
    <a:srgbClr val="B48900"/>
    <a:srgbClr val="008000"/>
    <a:srgbClr val="FF9999"/>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5" autoAdjust="0"/>
    <p:restoredTop sz="96374" autoAdjust="0"/>
  </p:normalViewPr>
  <p:slideViewPr>
    <p:cSldViewPr>
      <p:cViewPr varScale="1">
        <p:scale>
          <a:sx n="67" d="100"/>
          <a:sy n="67" d="100"/>
        </p:scale>
        <p:origin x="1432" y="40"/>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689112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87274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66127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27935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798799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31291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37279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732705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5790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43890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568228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31811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20967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826445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34150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0274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84550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39829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8702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038781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964728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02852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723433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473189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158273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345852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264371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10:notes"/>
          <p:cNvSpPr txBox="1">
            <a:spLocks noGrp="1"/>
          </p:cNvSpPr>
          <p:nvPr>
            <p:ph type="body" idx="1"/>
          </p:nvPr>
        </p:nvSpPr>
        <p:spPr>
          <a:xfrm>
            <a:off x="688175" y="4415775"/>
            <a:ext cx="5505425" cy="4183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6" name="Google Shape;626;p10: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64694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77778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769178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872122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4758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92147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256940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096940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51782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11742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45518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5/24/2023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1"/>
        <p:cNvGrpSpPr/>
        <p:nvPr/>
      </p:nvGrpSpPr>
      <p:grpSpPr>
        <a:xfrm>
          <a:off x="0" y="0"/>
          <a:ext cx="0" cy="0"/>
          <a:chOff x="0" y="0"/>
          <a:chExt cx="0" cy="0"/>
        </a:xfrm>
      </p:grpSpPr>
      <p:sp>
        <p:nvSpPr>
          <p:cNvPr id="92" name="Google Shape;92;p3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3" name="Google Shape;93;p3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94" name="Google Shape;94;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Times New Roman"/>
                <a:ea typeface="Times New Roman"/>
                <a:cs typeface="Times New Roman"/>
                <a:sym typeface="Times New Roman"/>
              </a:defRPr>
            </a:lvl1pPr>
            <a:lvl2pPr marL="0" marR="0" lvl="1" indent="0" algn="r">
              <a:spcBef>
                <a:spcPts val="0"/>
              </a:spcBef>
              <a:spcAft>
                <a:spcPts val="0"/>
              </a:spcAft>
              <a:buNone/>
              <a:defRPr sz="1200">
                <a:solidFill>
                  <a:srgbClr val="888888"/>
                </a:solidFill>
                <a:latin typeface="Times New Roman"/>
                <a:ea typeface="Times New Roman"/>
                <a:cs typeface="Times New Roman"/>
                <a:sym typeface="Times New Roman"/>
              </a:defRPr>
            </a:lvl2pPr>
            <a:lvl3pPr marL="0" marR="0" lvl="2" indent="0" algn="r">
              <a:spcBef>
                <a:spcPts val="0"/>
              </a:spcBef>
              <a:spcAft>
                <a:spcPts val="0"/>
              </a:spcAft>
              <a:buNone/>
              <a:defRPr sz="1200">
                <a:solidFill>
                  <a:srgbClr val="888888"/>
                </a:solidFill>
                <a:latin typeface="Times New Roman"/>
                <a:ea typeface="Times New Roman"/>
                <a:cs typeface="Times New Roman"/>
                <a:sym typeface="Times New Roman"/>
              </a:defRPr>
            </a:lvl3pPr>
            <a:lvl4pPr marL="0" marR="0" lvl="3" indent="0" algn="r">
              <a:spcBef>
                <a:spcPts val="0"/>
              </a:spcBef>
              <a:spcAft>
                <a:spcPts val="0"/>
              </a:spcAft>
              <a:buNone/>
              <a:defRPr sz="1200">
                <a:solidFill>
                  <a:srgbClr val="888888"/>
                </a:solidFill>
                <a:latin typeface="Times New Roman"/>
                <a:ea typeface="Times New Roman"/>
                <a:cs typeface="Times New Roman"/>
                <a:sym typeface="Times New Roman"/>
              </a:defRPr>
            </a:lvl4pPr>
            <a:lvl5pPr marL="0" marR="0" lvl="4" indent="0" algn="r">
              <a:spcBef>
                <a:spcPts val="0"/>
              </a:spcBef>
              <a:spcAft>
                <a:spcPts val="0"/>
              </a:spcAft>
              <a:buNone/>
              <a:defRPr sz="1200">
                <a:solidFill>
                  <a:srgbClr val="888888"/>
                </a:solidFill>
                <a:latin typeface="Times New Roman"/>
                <a:ea typeface="Times New Roman"/>
                <a:cs typeface="Times New Roman"/>
                <a:sym typeface="Times New Roman"/>
              </a:defRPr>
            </a:lvl5pPr>
            <a:lvl6pPr marL="0" marR="0" lvl="5" indent="0" algn="r">
              <a:spcBef>
                <a:spcPts val="0"/>
              </a:spcBef>
              <a:spcAft>
                <a:spcPts val="0"/>
              </a:spcAft>
              <a:buNone/>
              <a:defRPr sz="1200">
                <a:solidFill>
                  <a:srgbClr val="888888"/>
                </a:solidFill>
                <a:latin typeface="Times New Roman"/>
                <a:ea typeface="Times New Roman"/>
                <a:cs typeface="Times New Roman"/>
                <a:sym typeface="Times New Roman"/>
              </a:defRPr>
            </a:lvl6pPr>
            <a:lvl7pPr marL="0" marR="0" lvl="6" indent="0" algn="r">
              <a:spcBef>
                <a:spcPts val="0"/>
              </a:spcBef>
              <a:spcAft>
                <a:spcPts val="0"/>
              </a:spcAft>
              <a:buNone/>
              <a:defRPr sz="1200">
                <a:solidFill>
                  <a:srgbClr val="888888"/>
                </a:solidFill>
                <a:latin typeface="Times New Roman"/>
                <a:ea typeface="Times New Roman"/>
                <a:cs typeface="Times New Roman"/>
                <a:sym typeface="Times New Roman"/>
              </a:defRPr>
            </a:lvl7pPr>
            <a:lvl8pPr marL="0" marR="0" lvl="7" indent="0" algn="r">
              <a:spcBef>
                <a:spcPts val="0"/>
              </a:spcBef>
              <a:spcAft>
                <a:spcPts val="0"/>
              </a:spcAft>
              <a:buNone/>
              <a:defRPr sz="1200">
                <a:solidFill>
                  <a:srgbClr val="888888"/>
                </a:solidFill>
                <a:latin typeface="Times New Roman"/>
                <a:ea typeface="Times New Roman"/>
                <a:cs typeface="Times New Roman"/>
                <a:sym typeface="Times New Roman"/>
              </a:defRPr>
            </a:lvl8pPr>
            <a:lvl9pPr marL="0" marR="0" lvl="8" indent="0" algn="r">
              <a:spcBef>
                <a:spcPts val="0"/>
              </a:spcBef>
              <a:spcAft>
                <a:spcPts val="0"/>
              </a:spcAft>
              <a:buNone/>
              <a:defRPr sz="1200">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157966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7"/>
        <p:cNvGrpSpPr/>
        <p:nvPr/>
      </p:nvGrpSpPr>
      <p:grpSpPr>
        <a:xfrm>
          <a:off x="0" y="0"/>
          <a:ext cx="0" cy="0"/>
          <a:chOff x="0" y="0"/>
          <a:chExt cx="0" cy="0"/>
        </a:xfrm>
      </p:grpSpPr>
      <p:pic>
        <p:nvPicPr>
          <p:cNvPr id="98" name="Google Shape;98;p44"/>
          <p:cNvPicPr preferRelativeResize="0"/>
          <p:nvPr/>
        </p:nvPicPr>
        <p:blipFill rotWithShape="1">
          <a:blip r:embed="rId2">
            <a:alphaModFix/>
          </a:blip>
          <a:srcRect/>
          <a:stretch/>
        </p:blipFill>
        <p:spPr>
          <a:xfrm>
            <a:off x="7974013" y="741363"/>
            <a:ext cx="608012" cy="608012"/>
          </a:xfrm>
          <a:prstGeom prst="rect">
            <a:avLst/>
          </a:prstGeom>
          <a:noFill/>
          <a:ln>
            <a:noFill/>
          </a:ln>
        </p:spPr>
      </p:pic>
      <p:pic>
        <p:nvPicPr>
          <p:cNvPr id="99" name="Google Shape;99;p44"/>
          <p:cNvPicPr preferRelativeResize="0"/>
          <p:nvPr/>
        </p:nvPicPr>
        <p:blipFill rotWithShape="1">
          <a:blip r:embed="rId3">
            <a:alphaModFix/>
          </a:blip>
          <a:srcRect/>
          <a:stretch/>
        </p:blipFill>
        <p:spPr>
          <a:xfrm>
            <a:off x="7564438" y="144463"/>
            <a:ext cx="1427162" cy="509587"/>
          </a:xfrm>
          <a:prstGeom prst="rect">
            <a:avLst/>
          </a:prstGeom>
          <a:noFill/>
          <a:ln>
            <a:noFill/>
          </a:ln>
        </p:spPr>
      </p:pic>
      <p:pic>
        <p:nvPicPr>
          <p:cNvPr id="100" name="Google Shape;100;p44"/>
          <p:cNvPicPr preferRelativeResize="0"/>
          <p:nvPr/>
        </p:nvPicPr>
        <p:blipFill rotWithShape="1">
          <a:blip r:embed="rId4">
            <a:alphaModFix/>
          </a:blip>
          <a:srcRect/>
          <a:stretch/>
        </p:blipFill>
        <p:spPr>
          <a:xfrm>
            <a:off x="0" y="0"/>
            <a:ext cx="1752600" cy="1752600"/>
          </a:xfrm>
          <a:prstGeom prst="rect">
            <a:avLst/>
          </a:prstGeom>
          <a:noFill/>
          <a:ln>
            <a:noFill/>
          </a:ln>
        </p:spPr>
      </p:pic>
      <p:cxnSp>
        <p:nvCxnSpPr>
          <p:cNvPr id="101" name="Google Shape;101;p44"/>
          <p:cNvCxnSpPr/>
          <p:nvPr/>
        </p:nvCxnSpPr>
        <p:spPr>
          <a:xfrm>
            <a:off x="0" y="1600200"/>
            <a:ext cx="9144000" cy="0"/>
          </a:xfrm>
          <a:prstGeom prst="straightConnector1">
            <a:avLst/>
          </a:prstGeom>
          <a:noFill/>
          <a:ln w="44450" cap="flat" cmpd="sng">
            <a:solidFill>
              <a:srgbClr val="FFCC00"/>
            </a:solidFill>
            <a:prstDash val="solid"/>
            <a:round/>
            <a:headEnd type="none" w="sm" len="sm"/>
            <a:tailEnd type="none" w="sm" len="sm"/>
          </a:ln>
        </p:spPr>
      </p:cxnSp>
      <p:cxnSp>
        <p:nvCxnSpPr>
          <p:cNvPr id="102" name="Google Shape;102;p44"/>
          <p:cNvCxnSpPr/>
          <p:nvPr/>
        </p:nvCxnSpPr>
        <p:spPr>
          <a:xfrm>
            <a:off x="0" y="1501775"/>
            <a:ext cx="9144000" cy="0"/>
          </a:xfrm>
          <a:prstGeom prst="straightConnector1">
            <a:avLst/>
          </a:prstGeom>
          <a:noFill/>
          <a:ln w="44450" cap="flat" cmpd="sng">
            <a:solidFill>
              <a:srgbClr val="17365D"/>
            </a:solidFill>
            <a:prstDash val="solid"/>
            <a:round/>
            <a:headEnd type="none" w="sm" len="sm"/>
            <a:tailEnd type="none" w="sm" len="sm"/>
          </a:ln>
        </p:spPr>
      </p:cxnSp>
      <p:sp>
        <p:nvSpPr>
          <p:cNvPr id="103" name="Google Shape;103;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4" name="Google Shape;104;p4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Times New Roman"/>
                <a:ea typeface="Times New Roman"/>
                <a:cs typeface="Times New Roman"/>
                <a:sym typeface="Times New Roman"/>
              </a:defRPr>
            </a:lvl1pPr>
            <a:lvl2pPr marL="0" marR="0" lvl="1" indent="0" algn="r">
              <a:spcBef>
                <a:spcPts val="0"/>
              </a:spcBef>
              <a:spcAft>
                <a:spcPts val="0"/>
              </a:spcAft>
              <a:buNone/>
              <a:defRPr sz="1200">
                <a:solidFill>
                  <a:srgbClr val="888888"/>
                </a:solidFill>
                <a:latin typeface="Times New Roman"/>
                <a:ea typeface="Times New Roman"/>
                <a:cs typeface="Times New Roman"/>
                <a:sym typeface="Times New Roman"/>
              </a:defRPr>
            </a:lvl2pPr>
            <a:lvl3pPr marL="0" marR="0" lvl="2" indent="0" algn="r">
              <a:spcBef>
                <a:spcPts val="0"/>
              </a:spcBef>
              <a:spcAft>
                <a:spcPts val="0"/>
              </a:spcAft>
              <a:buNone/>
              <a:defRPr sz="1200">
                <a:solidFill>
                  <a:srgbClr val="888888"/>
                </a:solidFill>
                <a:latin typeface="Times New Roman"/>
                <a:ea typeface="Times New Roman"/>
                <a:cs typeface="Times New Roman"/>
                <a:sym typeface="Times New Roman"/>
              </a:defRPr>
            </a:lvl3pPr>
            <a:lvl4pPr marL="0" marR="0" lvl="3" indent="0" algn="r">
              <a:spcBef>
                <a:spcPts val="0"/>
              </a:spcBef>
              <a:spcAft>
                <a:spcPts val="0"/>
              </a:spcAft>
              <a:buNone/>
              <a:defRPr sz="1200">
                <a:solidFill>
                  <a:srgbClr val="888888"/>
                </a:solidFill>
                <a:latin typeface="Times New Roman"/>
                <a:ea typeface="Times New Roman"/>
                <a:cs typeface="Times New Roman"/>
                <a:sym typeface="Times New Roman"/>
              </a:defRPr>
            </a:lvl4pPr>
            <a:lvl5pPr marL="0" marR="0" lvl="4" indent="0" algn="r">
              <a:spcBef>
                <a:spcPts val="0"/>
              </a:spcBef>
              <a:spcAft>
                <a:spcPts val="0"/>
              </a:spcAft>
              <a:buNone/>
              <a:defRPr sz="1200">
                <a:solidFill>
                  <a:srgbClr val="888888"/>
                </a:solidFill>
                <a:latin typeface="Times New Roman"/>
                <a:ea typeface="Times New Roman"/>
                <a:cs typeface="Times New Roman"/>
                <a:sym typeface="Times New Roman"/>
              </a:defRPr>
            </a:lvl5pPr>
            <a:lvl6pPr marL="0" marR="0" lvl="5" indent="0" algn="r">
              <a:spcBef>
                <a:spcPts val="0"/>
              </a:spcBef>
              <a:spcAft>
                <a:spcPts val="0"/>
              </a:spcAft>
              <a:buNone/>
              <a:defRPr sz="1200">
                <a:solidFill>
                  <a:srgbClr val="888888"/>
                </a:solidFill>
                <a:latin typeface="Times New Roman"/>
                <a:ea typeface="Times New Roman"/>
                <a:cs typeface="Times New Roman"/>
                <a:sym typeface="Times New Roman"/>
              </a:defRPr>
            </a:lvl6pPr>
            <a:lvl7pPr marL="0" marR="0" lvl="6" indent="0" algn="r">
              <a:spcBef>
                <a:spcPts val="0"/>
              </a:spcBef>
              <a:spcAft>
                <a:spcPts val="0"/>
              </a:spcAft>
              <a:buNone/>
              <a:defRPr sz="1200">
                <a:solidFill>
                  <a:srgbClr val="888888"/>
                </a:solidFill>
                <a:latin typeface="Times New Roman"/>
                <a:ea typeface="Times New Roman"/>
                <a:cs typeface="Times New Roman"/>
                <a:sym typeface="Times New Roman"/>
              </a:defRPr>
            </a:lvl7pPr>
            <a:lvl8pPr marL="0" marR="0" lvl="7" indent="0" algn="r">
              <a:spcBef>
                <a:spcPts val="0"/>
              </a:spcBef>
              <a:spcAft>
                <a:spcPts val="0"/>
              </a:spcAft>
              <a:buNone/>
              <a:defRPr sz="1200">
                <a:solidFill>
                  <a:srgbClr val="888888"/>
                </a:solidFill>
                <a:latin typeface="Times New Roman"/>
                <a:ea typeface="Times New Roman"/>
                <a:cs typeface="Times New Roman"/>
                <a:sym typeface="Times New Roman"/>
              </a:defRPr>
            </a:lvl8pPr>
            <a:lvl9pPr marL="0" marR="0" lvl="8" indent="0" algn="r">
              <a:spcBef>
                <a:spcPts val="0"/>
              </a:spcBef>
              <a:spcAft>
                <a:spcPts val="0"/>
              </a:spcAft>
              <a:buNone/>
              <a:defRPr sz="1200">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6871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08"/>
        <p:cNvGrpSpPr/>
        <p:nvPr/>
      </p:nvGrpSpPr>
      <p:grpSpPr>
        <a:xfrm>
          <a:off x="0" y="0"/>
          <a:ext cx="0" cy="0"/>
          <a:chOff x="0" y="0"/>
          <a:chExt cx="0" cy="0"/>
        </a:xfrm>
      </p:grpSpPr>
      <p:sp>
        <p:nvSpPr>
          <p:cNvPr id="109" name="Google Shape;109;p4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0" name="Google Shape;110;p4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11" name="Google Shape;111;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Times New Roman"/>
                <a:ea typeface="Times New Roman"/>
                <a:cs typeface="Times New Roman"/>
                <a:sym typeface="Times New Roman"/>
              </a:defRPr>
            </a:lvl1pPr>
            <a:lvl2pPr marL="0" marR="0" lvl="1" indent="0" algn="r">
              <a:spcBef>
                <a:spcPts val="0"/>
              </a:spcBef>
              <a:spcAft>
                <a:spcPts val="0"/>
              </a:spcAft>
              <a:buNone/>
              <a:defRPr sz="1200">
                <a:solidFill>
                  <a:srgbClr val="888888"/>
                </a:solidFill>
                <a:latin typeface="Times New Roman"/>
                <a:ea typeface="Times New Roman"/>
                <a:cs typeface="Times New Roman"/>
                <a:sym typeface="Times New Roman"/>
              </a:defRPr>
            </a:lvl2pPr>
            <a:lvl3pPr marL="0" marR="0" lvl="2" indent="0" algn="r">
              <a:spcBef>
                <a:spcPts val="0"/>
              </a:spcBef>
              <a:spcAft>
                <a:spcPts val="0"/>
              </a:spcAft>
              <a:buNone/>
              <a:defRPr sz="1200">
                <a:solidFill>
                  <a:srgbClr val="888888"/>
                </a:solidFill>
                <a:latin typeface="Times New Roman"/>
                <a:ea typeface="Times New Roman"/>
                <a:cs typeface="Times New Roman"/>
                <a:sym typeface="Times New Roman"/>
              </a:defRPr>
            </a:lvl3pPr>
            <a:lvl4pPr marL="0" marR="0" lvl="3" indent="0" algn="r">
              <a:spcBef>
                <a:spcPts val="0"/>
              </a:spcBef>
              <a:spcAft>
                <a:spcPts val="0"/>
              </a:spcAft>
              <a:buNone/>
              <a:defRPr sz="1200">
                <a:solidFill>
                  <a:srgbClr val="888888"/>
                </a:solidFill>
                <a:latin typeface="Times New Roman"/>
                <a:ea typeface="Times New Roman"/>
                <a:cs typeface="Times New Roman"/>
                <a:sym typeface="Times New Roman"/>
              </a:defRPr>
            </a:lvl4pPr>
            <a:lvl5pPr marL="0" marR="0" lvl="4" indent="0" algn="r">
              <a:spcBef>
                <a:spcPts val="0"/>
              </a:spcBef>
              <a:spcAft>
                <a:spcPts val="0"/>
              </a:spcAft>
              <a:buNone/>
              <a:defRPr sz="1200">
                <a:solidFill>
                  <a:srgbClr val="888888"/>
                </a:solidFill>
                <a:latin typeface="Times New Roman"/>
                <a:ea typeface="Times New Roman"/>
                <a:cs typeface="Times New Roman"/>
                <a:sym typeface="Times New Roman"/>
              </a:defRPr>
            </a:lvl5pPr>
            <a:lvl6pPr marL="0" marR="0" lvl="5" indent="0" algn="r">
              <a:spcBef>
                <a:spcPts val="0"/>
              </a:spcBef>
              <a:spcAft>
                <a:spcPts val="0"/>
              </a:spcAft>
              <a:buNone/>
              <a:defRPr sz="1200">
                <a:solidFill>
                  <a:srgbClr val="888888"/>
                </a:solidFill>
                <a:latin typeface="Times New Roman"/>
                <a:ea typeface="Times New Roman"/>
                <a:cs typeface="Times New Roman"/>
                <a:sym typeface="Times New Roman"/>
              </a:defRPr>
            </a:lvl6pPr>
            <a:lvl7pPr marL="0" marR="0" lvl="6" indent="0" algn="r">
              <a:spcBef>
                <a:spcPts val="0"/>
              </a:spcBef>
              <a:spcAft>
                <a:spcPts val="0"/>
              </a:spcAft>
              <a:buNone/>
              <a:defRPr sz="1200">
                <a:solidFill>
                  <a:srgbClr val="888888"/>
                </a:solidFill>
                <a:latin typeface="Times New Roman"/>
                <a:ea typeface="Times New Roman"/>
                <a:cs typeface="Times New Roman"/>
                <a:sym typeface="Times New Roman"/>
              </a:defRPr>
            </a:lvl7pPr>
            <a:lvl8pPr marL="0" marR="0" lvl="7" indent="0" algn="r">
              <a:spcBef>
                <a:spcPts val="0"/>
              </a:spcBef>
              <a:spcAft>
                <a:spcPts val="0"/>
              </a:spcAft>
              <a:buNone/>
              <a:defRPr sz="1200">
                <a:solidFill>
                  <a:srgbClr val="888888"/>
                </a:solidFill>
                <a:latin typeface="Times New Roman"/>
                <a:ea typeface="Times New Roman"/>
                <a:cs typeface="Times New Roman"/>
                <a:sym typeface="Times New Roman"/>
              </a:defRPr>
            </a:lvl8pPr>
            <a:lvl9pPr marL="0" marR="0" lvl="8" indent="0" algn="r">
              <a:spcBef>
                <a:spcPts val="0"/>
              </a:spcBef>
              <a:spcAft>
                <a:spcPts val="0"/>
              </a:spcAft>
              <a:buNone/>
              <a:defRPr sz="1200">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95218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114"/>
        <p:cNvGrpSpPr/>
        <p:nvPr/>
      </p:nvGrpSpPr>
      <p:grpSpPr>
        <a:xfrm>
          <a:off x="0" y="0"/>
          <a:ext cx="0" cy="0"/>
          <a:chOff x="0" y="0"/>
          <a:chExt cx="0" cy="0"/>
        </a:xfrm>
      </p:grpSpPr>
      <p:sp>
        <p:nvSpPr>
          <p:cNvPr id="115" name="Google Shape;115;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6" name="Google Shape;116;p4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7" name="Google Shape;117;p4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8" name="Google Shape;118;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Times New Roman"/>
                <a:ea typeface="Times New Roman"/>
                <a:cs typeface="Times New Roman"/>
                <a:sym typeface="Times New Roman"/>
              </a:defRPr>
            </a:lvl1pPr>
            <a:lvl2pPr marL="0" marR="0" lvl="1" indent="0" algn="r">
              <a:spcBef>
                <a:spcPts val="0"/>
              </a:spcBef>
              <a:spcAft>
                <a:spcPts val="0"/>
              </a:spcAft>
              <a:buNone/>
              <a:defRPr sz="1200">
                <a:solidFill>
                  <a:srgbClr val="888888"/>
                </a:solidFill>
                <a:latin typeface="Times New Roman"/>
                <a:ea typeface="Times New Roman"/>
                <a:cs typeface="Times New Roman"/>
                <a:sym typeface="Times New Roman"/>
              </a:defRPr>
            </a:lvl2pPr>
            <a:lvl3pPr marL="0" marR="0" lvl="2" indent="0" algn="r">
              <a:spcBef>
                <a:spcPts val="0"/>
              </a:spcBef>
              <a:spcAft>
                <a:spcPts val="0"/>
              </a:spcAft>
              <a:buNone/>
              <a:defRPr sz="1200">
                <a:solidFill>
                  <a:srgbClr val="888888"/>
                </a:solidFill>
                <a:latin typeface="Times New Roman"/>
                <a:ea typeface="Times New Roman"/>
                <a:cs typeface="Times New Roman"/>
                <a:sym typeface="Times New Roman"/>
              </a:defRPr>
            </a:lvl3pPr>
            <a:lvl4pPr marL="0" marR="0" lvl="3" indent="0" algn="r">
              <a:spcBef>
                <a:spcPts val="0"/>
              </a:spcBef>
              <a:spcAft>
                <a:spcPts val="0"/>
              </a:spcAft>
              <a:buNone/>
              <a:defRPr sz="1200">
                <a:solidFill>
                  <a:srgbClr val="888888"/>
                </a:solidFill>
                <a:latin typeface="Times New Roman"/>
                <a:ea typeface="Times New Roman"/>
                <a:cs typeface="Times New Roman"/>
                <a:sym typeface="Times New Roman"/>
              </a:defRPr>
            </a:lvl4pPr>
            <a:lvl5pPr marL="0" marR="0" lvl="4" indent="0" algn="r">
              <a:spcBef>
                <a:spcPts val="0"/>
              </a:spcBef>
              <a:spcAft>
                <a:spcPts val="0"/>
              </a:spcAft>
              <a:buNone/>
              <a:defRPr sz="1200">
                <a:solidFill>
                  <a:srgbClr val="888888"/>
                </a:solidFill>
                <a:latin typeface="Times New Roman"/>
                <a:ea typeface="Times New Roman"/>
                <a:cs typeface="Times New Roman"/>
                <a:sym typeface="Times New Roman"/>
              </a:defRPr>
            </a:lvl5pPr>
            <a:lvl6pPr marL="0" marR="0" lvl="5" indent="0" algn="r">
              <a:spcBef>
                <a:spcPts val="0"/>
              </a:spcBef>
              <a:spcAft>
                <a:spcPts val="0"/>
              </a:spcAft>
              <a:buNone/>
              <a:defRPr sz="1200">
                <a:solidFill>
                  <a:srgbClr val="888888"/>
                </a:solidFill>
                <a:latin typeface="Times New Roman"/>
                <a:ea typeface="Times New Roman"/>
                <a:cs typeface="Times New Roman"/>
                <a:sym typeface="Times New Roman"/>
              </a:defRPr>
            </a:lvl6pPr>
            <a:lvl7pPr marL="0" marR="0" lvl="6" indent="0" algn="r">
              <a:spcBef>
                <a:spcPts val="0"/>
              </a:spcBef>
              <a:spcAft>
                <a:spcPts val="0"/>
              </a:spcAft>
              <a:buNone/>
              <a:defRPr sz="1200">
                <a:solidFill>
                  <a:srgbClr val="888888"/>
                </a:solidFill>
                <a:latin typeface="Times New Roman"/>
                <a:ea typeface="Times New Roman"/>
                <a:cs typeface="Times New Roman"/>
                <a:sym typeface="Times New Roman"/>
              </a:defRPr>
            </a:lvl7pPr>
            <a:lvl8pPr marL="0" marR="0" lvl="7" indent="0" algn="r">
              <a:spcBef>
                <a:spcPts val="0"/>
              </a:spcBef>
              <a:spcAft>
                <a:spcPts val="0"/>
              </a:spcAft>
              <a:buNone/>
              <a:defRPr sz="1200">
                <a:solidFill>
                  <a:srgbClr val="888888"/>
                </a:solidFill>
                <a:latin typeface="Times New Roman"/>
                <a:ea typeface="Times New Roman"/>
                <a:cs typeface="Times New Roman"/>
                <a:sym typeface="Times New Roman"/>
              </a:defRPr>
            </a:lvl8pPr>
            <a:lvl9pPr marL="0" marR="0" lvl="8" indent="0" algn="r">
              <a:spcBef>
                <a:spcPts val="0"/>
              </a:spcBef>
              <a:spcAft>
                <a:spcPts val="0"/>
              </a:spcAft>
              <a:buNone/>
              <a:defRPr sz="1200">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863507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121"/>
        <p:cNvGrpSpPr/>
        <p:nvPr/>
      </p:nvGrpSpPr>
      <p:grpSpPr>
        <a:xfrm>
          <a:off x="0" y="0"/>
          <a:ext cx="0" cy="0"/>
          <a:chOff x="0" y="0"/>
          <a:chExt cx="0" cy="0"/>
        </a:xfrm>
      </p:grpSpPr>
      <p:sp>
        <p:nvSpPr>
          <p:cNvPr id="122" name="Google Shape;122;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3" name="Google Shape;123;p4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4" name="Google Shape;124;p4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5" name="Google Shape;125;p4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6" name="Google Shape;126;p4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7" name="Google Shape;127;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Times New Roman"/>
                <a:ea typeface="Times New Roman"/>
                <a:cs typeface="Times New Roman"/>
                <a:sym typeface="Times New Roman"/>
              </a:defRPr>
            </a:lvl1pPr>
            <a:lvl2pPr marL="0" marR="0" lvl="1" indent="0" algn="r">
              <a:spcBef>
                <a:spcPts val="0"/>
              </a:spcBef>
              <a:spcAft>
                <a:spcPts val="0"/>
              </a:spcAft>
              <a:buNone/>
              <a:defRPr sz="1200">
                <a:solidFill>
                  <a:srgbClr val="888888"/>
                </a:solidFill>
                <a:latin typeface="Times New Roman"/>
                <a:ea typeface="Times New Roman"/>
                <a:cs typeface="Times New Roman"/>
                <a:sym typeface="Times New Roman"/>
              </a:defRPr>
            </a:lvl2pPr>
            <a:lvl3pPr marL="0" marR="0" lvl="2" indent="0" algn="r">
              <a:spcBef>
                <a:spcPts val="0"/>
              </a:spcBef>
              <a:spcAft>
                <a:spcPts val="0"/>
              </a:spcAft>
              <a:buNone/>
              <a:defRPr sz="1200">
                <a:solidFill>
                  <a:srgbClr val="888888"/>
                </a:solidFill>
                <a:latin typeface="Times New Roman"/>
                <a:ea typeface="Times New Roman"/>
                <a:cs typeface="Times New Roman"/>
                <a:sym typeface="Times New Roman"/>
              </a:defRPr>
            </a:lvl3pPr>
            <a:lvl4pPr marL="0" marR="0" lvl="3" indent="0" algn="r">
              <a:spcBef>
                <a:spcPts val="0"/>
              </a:spcBef>
              <a:spcAft>
                <a:spcPts val="0"/>
              </a:spcAft>
              <a:buNone/>
              <a:defRPr sz="1200">
                <a:solidFill>
                  <a:srgbClr val="888888"/>
                </a:solidFill>
                <a:latin typeface="Times New Roman"/>
                <a:ea typeface="Times New Roman"/>
                <a:cs typeface="Times New Roman"/>
                <a:sym typeface="Times New Roman"/>
              </a:defRPr>
            </a:lvl4pPr>
            <a:lvl5pPr marL="0" marR="0" lvl="4" indent="0" algn="r">
              <a:spcBef>
                <a:spcPts val="0"/>
              </a:spcBef>
              <a:spcAft>
                <a:spcPts val="0"/>
              </a:spcAft>
              <a:buNone/>
              <a:defRPr sz="1200">
                <a:solidFill>
                  <a:srgbClr val="888888"/>
                </a:solidFill>
                <a:latin typeface="Times New Roman"/>
                <a:ea typeface="Times New Roman"/>
                <a:cs typeface="Times New Roman"/>
                <a:sym typeface="Times New Roman"/>
              </a:defRPr>
            </a:lvl5pPr>
            <a:lvl6pPr marL="0" marR="0" lvl="5" indent="0" algn="r">
              <a:spcBef>
                <a:spcPts val="0"/>
              </a:spcBef>
              <a:spcAft>
                <a:spcPts val="0"/>
              </a:spcAft>
              <a:buNone/>
              <a:defRPr sz="1200">
                <a:solidFill>
                  <a:srgbClr val="888888"/>
                </a:solidFill>
                <a:latin typeface="Times New Roman"/>
                <a:ea typeface="Times New Roman"/>
                <a:cs typeface="Times New Roman"/>
                <a:sym typeface="Times New Roman"/>
              </a:defRPr>
            </a:lvl6pPr>
            <a:lvl7pPr marL="0" marR="0" lvl="6" indent="0" algn="r">
              <a:spcBef>
                <a:spcPts val="0"/>
              </a:spcBef>
              <a:spcAft>
                <a:spcPts val="0"/>
              </a:spcAft>
              <a:buNone/>
              <a:defRPr sz="1200">
                <a:solidFill>
                  <a:srgbClr val="888888"/>
                </a:solidFill>
                <a:latin typeface="Times New Roman"/>
                <a:ea typeface="Times New Roman"/>
                <a:cs typeface="Times New Roman"/>
                <a:sym typeface="Times New Roman"/>
              </a:defRPr>
            </a:lvl7pPr>
            <a:lvl8pPr marL="0" marR="0" lvl="7" indent="0" algn="r">
              <a:spcBef>
                <a:spcPts val="0"/>
              </a:spcBef>
              <a:spcAft>
                <a:spcPts val="0"/>
              </a:spcAft>
              <a:buNone/>
              <a:defRPr sz="1200">
                <a:solidFill>
                  <a:srgbClr val="888888"/>
                </a:solidFill>
                <a:latin typeface="Times New Roman"/>
                <a:ea typeface="Times New Roman"/>
                <a:cs typeface="Times New Roman"/>
                <a:sym typeface="Times New Roman"/>
              </a:defRPr>
            </a:lvl8pPr>
            <a:lvl9pPr marL="0" marR="0" lvl="8" indent="0" algn="r">
              <a:spcBef>
                <a:spcPts val="0"/>
              </a:spcBef>
              <a:spcAft>
                <a:spcPts val="0"/>
              </a:spcAft>
              <a:buNone/>
              <a:defRPr sz="1200">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0487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0"/>
        <p:cNvGrpSpPr/>
        <p:nvPr/>
      </p:nvGrpSpPr>
      <p:grpSpPr>
        <a:xfrm>
          <a:off x="0" y="0"/>
          <a:ext cx="0" cy="0"/>
          <a:chOff x="0" y="0"/>
          <a:chExt cx="0" cy="0"/>
        </a:xfrm>
      </p:grpSpPr>
      <p:sp>
        <p:nvSpPr>
          <p:cNvPr id="131" name="Google Shape;131;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2" name="Google Shape;132;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Times New Roman"/>
                <a:ea typeface="Times New Roman"/>
                <a:cs typeface="Times New Roman"/>
                <a:sym typeface="Times New Roman"/>
              </a:defRPr>
            </a:lvl1pPr>
            <a:lvl2pPr marL="0" marR="0" lvl="1" indent="0" algn="r">
              <a:spcBef>
                <a:spcPts val="0"/>
              </a:spcBef>
              <a:spcAft>
                <a:spcPts val="0"/>
              </a:spcAft>
              <a:buNone/>
              <a:defRPr sz="1200">
                <a:solidFill>
                  <a:srgbClr val="888888"/>
                </a:solidFill>
                <a:latin typeface="Times New Roman"/>
                <a:ea typeface="Times New Roman"/>
                <a:cs typeface="Times New Roman"/>
                <a:sym typeface="Times New Roman"/>
              </a:defRPr>
            </a:lvl2pPr>
            <a:lvl3pPr marL="0" marR="0" lvl="2" indent="0" algn="r">
              <a:spcBef>
                <a:spcPts val="0"/>
              </a:spcBef>
              <a:spcAft>
                <a:spcPts val="0"/>
              </a:spcAft>
              <a:buNone/>
              <a:defRPr sz="1200">
                <a:solidFill>
                  <a:srgbClr val="888888"/>
                </a:solidFill>
                <a:latin typeface="Times New Roman"/>
                <a:ea typeface="Times New Roman"/>
                <a:cs typeface="Times New Roman"/>
                <a:sym typeface="Times New Roman"/>
              </a:defRPr>
            </a:lvl3pPr>
            <a:lvl4pPr marL="0" marR="0" lvl="3" indent="0" algn="r">
              <a:spcBef>
                <a:spcPts val="0"/>
              </a:spcBef>
              <a:spcAft>
                <a:spcPts val="0"/>
              </a:spcAft>
              <a:buNone/>
              <a:defRPr sz="1200">
                <a:solidFill>
                  <a:srgbClr val="888888"/>
                </a:solidFill>
                <a:latin typeface="Times New Roman"/>
                <a:ea typeface="Times New Roman"/>
                <a:cs typeface="Times New Roman"/>
                <a:sym typeface="Times New Roman"/>
              </a:defRPr>
            </a:lvl4pPr>
            <a:lvl5pPr marL="0" marR="0" lvl="4" indent="0" algn="r">
              <a:spcBef>
                <a:spcPts val="0"/>
              </a:spcBef>
              <a:spcAft>
                <a:spcPts val="0"/>
              </a:spcAft>
              <a:buNone/>
              <a:defRPr sz="1200">
                <a:solidFill>
                  <a:srgbClr val="888888"/>
                </a:solidFill>
                <a:latin typeface="Times New Roman"/>
                <a:ea typeface="Times New Roman"/>
                <a:cs typeface="Times New Roman"/>
                <a:sym typeface="Times New Roman"/>
              </a:defRPr>
            </a:lvl5pPr>
            <a:lvl6pPr marL="0" marR="0" lvl="5" indent="0" algn="r">
              <a:spcBef>
                <a:spcPts val="0"/>
              </a:spcBef>
              <a:spcAft>
                <a:spcPts val="0"/>
              </a:spcAft>
              <a:buNone/>
              <a:defRPr sz="1200">
                <a:solidFill>
                  <a:srgbClr val="888888"/>
                </a:solidFill>
                <a:latin typeface="Times New Roman"/>
                <a:ea typeface="Times New Roman"/>
                <a:cs typeface="Times New Roman"/>
                <a:sym typeface="Times New Roman"/>
              </a:defRPr>
            </a:lvl6pPr>
            <a:lvl7pPr marL="0" marR="0" lvl="6" indent="0" algn="r">
              <a:spcBef>
                <a:spcPts val="0"/>
              </a:spcBef>
              <a:spcAft>
                <a:spcPts val="0"/>
              </a:spcAft>
              <a:buNone/>
              <a:defRPr sz="1200">
                <a:solidFill>
                  <a:srgbClr val="888888"/>
                </a:solidFill>
                <a:latin typeface="Times New Roman"/>
                <a:ea typeface="Times New Roman"/>
                <a:cs typeface="Times New Roman"/>
                <a:sym typeface="Times New Roman"/>
              </a:defRPr>
            </a:lvl7pPr>
            <a:lvl8pPr marL="0" marR="0" lvl="7" indent="0" algn="r">
              <a:spcBef>
                <a:spcPts val="0"/>
              </a:spcBef>
              <a:spcAft>
                <a:spcPts val="0"/>
              </a:spcAft>
              <a:buNone/>
              <a:defRPr sz="1200">
                <a:solidFill>
                  <a:srgbClr val="888888"/>
                </a:solidFill>
                <a:latin typeface="Times New Roman"/>
                <a:ea typeface="Times New Roman"/>
                <a:cs typeface="Times New Roman"/>
                <a:sym typeface="Times New Roman"/>
              </a:defRPr>
            </a:lvl8pPr>
            <a:lvl9pPr marL="0" marR="0" lvl="8" indent="0" algn="r">
              <a:spcBef>
                <a:spcPts val="0"/>
              </a:spcBef>
              <a:spcAft>
                <a:spcPts val="0"/>
              </a:spcAft>
              <a:buNone/>
              <a:defRPr sz="1200">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993005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136" name="Google Shape;136;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Times New Roman"/>
                <a:ea typeface="Times New Roman"/>
                <a:cs typeface="Times New Roman"/>
                <a:sym typeface="Times New Roman"/>
              </a:defRPr>
            </a:lvl1pPr>
            <a:lvl2pPr marL="0" marR="0" lvl="1" indent="0" algn="r">
              <a:spcBef>
                <a:spcPts val="0"/>
              </a:spcBef>
              <a:spcAft>
                <a:spcPts val="0"/>
              </a:spcAft>
              <a:buNone/>
              <a:defRPr sz="1200">
                <a:solidFill>
                  <a:srgbClr val="888888"/>
                </a:solidFill>
                <a:latin typeface="Times New Roman"/>
                <a:ea typeface="Times New Roman"/>
                <a:cs typeface="Times New Roman"/>
                <a:sym typeface="Times New Roman"/>
              </a:defRPr>
            </a:lvl2pPr>
            <a:lvl3pPr marL="0" marR="0" lvl="2" indent="0" algn="r">
              <a:spcBef>
                <a:spcPts val="0"/>
              </a:spcBef>
              <a:spcAft>
                <a:spcPts val="0"/>
              </a:spcAft>
              <a:buNone/>
              <a:defRPr sz="1200">
                <a:solidFill>
                  <a:srgbClr val="888888"/>
                </a:solidFill>
                <a:latin typeface="Times New Roman"/>
                <a:ea typeface="Times New Roman"/>
                <a:cs typeface="Times New Roman"/>
                <a:sym typeface="Times New Roman"/>
              </a:defRPr>
            </a:lvl3pPr>
            <a:lvl4pPr marL="0" marR="0" lvl="3" indent="0" algn="r">
              <a:spcBef>
                <a:spcPts val="0"/>
              </a:spcBef>
              <a:spcAft>
                <a:spcPts val="0"/>
              </a:spcAft>
              <a:buNone/>
              <a:defRPr sz="1200">
                <a:solidFill>
                  <a:srgbClr val="888888"/>
                </a:solidFill>
                <a:latin typeface="Times New Roman"/>
                <a:ea typeface="Times New Roman"/>
                <a:cs typeface="Times New Roman"/>
                <a:sym typeface="Times New Roman"/>
              </a:defRPr>
            </a:lvl4pPr>
            <a:lvl5pPr marL="0" marR="0" lvl="4" indent="0" algn="r">
              <a:spcBef>
                <a:spcPts val="0"/>
              </a:spcBef>
              <a:spcAft>
                <a:spcPts val="0"/>
              </a:spcAft>
              <a:buNone/>
              <a:defRPr sz="1200">
                <a:solidFill>
                  <a:srgbClr val="888888"/>
                </a:solidFill>
                <a:latin typeface="Times New Roman"/>
                <a:ea typeface="Times New Roman"/>
                <a:cs typeface="Times New Roman"/>
                <a:sym typeface="Times New Roman"/>
              </a:defRPr>
            </a:lvl5pPr>
            <a:lvl6pPr marL="0" marR="0" lvl="5" indent="0" algn="r">
              <a:spcBef>
                <a:spcPts val="0"/>
              </a:spcBef>
              <a:spcAft>
                <a:spcPts val="0"/>
              </a:spcAft>
              <a:buNone/>
              <a:defRPr sz="1200">
                <a:solidFill>
                  <a:srgbClr val="888888"/>
                </a:solidFill>
                <a:latin typeface="Times New Roman"/>
                <a:ea typeface="Times New Roman"/>
                <a:cs typeface="Times New Roman"/>
                <a:sym typeface="Times New Roman"/>
              </a:defRPr>
            </a:lvl6pPr>
            <a:lvl7pPr marL="0" marR="0" lvl="6" indent="0" algn="r">
              <a:spcBef>
                <a:spcPts val="0"/>
              </a:spcBef>
              <a:spcAft>
                <a:spcPts val="0"/>
              </a:spcAft>
              <a:buNone/>
              <a:defRPr sz="1200">
                <a:solidFill>
                  <a:srgbClr val="888888"/>
                </a:solidFill>
                <a:latin typeface="Times New Roman"/>
                <a:ea typeface="Times New Roman"/>
                <a:cs typeface="Times New Roman"/>
                <a:sym typeface="Times New Roman"/>
              </a:defRPr>
            </a:lvl7pPr>
            <a:lvl8pPr marL="0" marR="0" lvl="7" indent="0" algn="r">
              <a:spcBef>
                <a:spcPts val="0"/>
              </a:spcBef>
              <a:spcAft>
                <a:spcPts val="0"/>
              </a:spcAft>
              <a:buNone/>
              <a:defRPr sz="1200">
                <a:solidFill>
                  <a:srgbClr val="888888"/>
                </a:solidFill>
                <a:latin typeface="Times New Roman"/>
                <a:ea typeface="Times New Roman"/>
                <a:cs typeface="Times New Roman"/>
                <a:sym typeface="Times New Roman"/>
              </a:defRPr>
            </a:lvl8pPr>
            <a:lvl9pPr marL="0" marR="0" lvl="8" indent="0" algn="r">
              <a:spcBef>
                <a:spcPts val="0"/>
              </a:spcBef>
              <a:spcAft>
                <a:spcPts val="0"/>
              </a:spcAft>
              <a:buNone/>
              <a:defRPr sz="1200">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093845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39"/>
        <p:cNvGrpSpPr/>
        <p:nvPr/>
      </p:nvGrpSpPr>
      <p:grpSpPr>
        <a:xfrm>
          <a:off x="0" y="0"/>
          <a:ext cx="0" cy="0"/>
          <a:chOff x="0" y="0"/>
          <a:chExt cx="0" cy="0"/>
        </a:xfrm>
      </p:grpSpPr>
      <p:sp>
        <p:nvSpPr>
          <p:cNvPr id="140" name="Google Shape;140;p5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1" name="Google Shape;141;p5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42" name="Google Shape;142;p5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3" name="Google Shape;143;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Times New Roman"/>
                <a:ea typeface="Times New Roman"/>
                <a:cs typeface="Times New Roman"/>
                <a:sym typeface="Times New Roman"/>
              </a:defRPr>
            </a:lvl1pPr>
            <a:lvl2pPr marL="0" marR="0" lvl="1" indent="0" algn="r">
              <a:spcBef>
                <a:spcPts val="0"/>
              </a:spcBef>
              <a:spcAft>
                <a:spcPts val="0"/>
              </a:spcAft>
              <a:buNone/>
              <a:defRPr sz="1200">
                <a:solidFill>
                  <a:srgbClr val="888888"/>
                </a:solidFill>
                <a:latin typeface="Times New Roman"/>
                <a:ea typeface="Times New Roman"/>
                <a:cs typeface="Times New Roman"/>
                <a:sym typeface="Times New Roman"/>
              </a:defRPr>
            </a:lvl2pPr>
            <a:lvl3pPr marL="0" marR="0" lvl="2" indent="0" algn="r">
              <a:spcBef>
                <a:spcPts val="0"/>
              </a:spcBef>
              <a:spcAft>
                <a:spcPts val="0"/>
              </a:spcAft>
              <a:buNone/>
              <a:defRPr sz="1200">
                <a:solidFill>
                  <a:srgbClr val="888888"/>
                </a:solidFill>
                <a:latin typeface="Times New Roman"/>
                <a:ea typeface="Times New Roman"/>
                <a:cs typeface="Times New Roman"/>
                <a:sym typeface="Times New Roman"/>
              </a:defRPr>
            </a:lvl3pPr>
            <a:lvl4pPr marL="0" marR="0" lvl="3" indent="0" algn="r">
              <a:spcBef>
                <a:spcPts val="0"/>
              </a:spcBef>
              <a:spcAft>
                <a:spcPts val="0"/>
              </a:spcAft>
              <a:buNone/>
              <a:defRPr sz="1200">
                <a:solidFill>
                  <a:srgbClr val="888888"/>
                </a:solidFill>
                <a:latin typeface="Times New Roman"/>
                <a:ea typeface="Times New Roman"/>
                <a:cs typeface="Times New Roman"/>
                <a:sym typeface="Times New Roman"/>
              </a:defRPr>
            </a:lvl4pPr>
            <a:lvl5pPr marL="0" marR="0" lvl="4" indent="0" algn="r">
              <a:spcBef>
                <a:spcPts val="0"/>
              </a:spcBef>
              <a:spcAft>
                <a:spcPts val="0"/>
              </a:spcAft>
              <a:buNone/>
              <a:defRPr sz="1200">
                <a:solidFill>
                  <a:srgbClr val="888888"/>
                </a:solidFill>
                <a:latin typeface="Times New Roman"/>
                <a:ea typeface="Times New Roman"/>
                <a:cs typeface="Times New Roman"/>
                <a:sym typeface="Times New Roman"/>
              </a:defRPr>
            </a:lvl5pPr>
            <a:lvl6pPr marL="0" marR="0" lvl="5" indent="0" algn="r">
              <a:spcBef>
                <a:spcPts val="0"/>
              </a:spcBef>
              <a:spcAft>
                <a:spcPts val="0"/>
              </a:spcAft>
              <a:buNone/>
              <a:defRPr sz="1200">
                <a:solidFill>
                  <a:srgbClr val="888888"/>
                </a:solidFill>
                <a:latin typeface="Times New Roman"/>
                <a:ea typeface="Times New Roman"/>
                <a:cs typeface="Times New Roman"/>
                <a:sym typeface="Times New Roman"/>
              </a:defRPr>
            </a:lvl6pPr>
            <a:lvl7pPr marL="0" marR="0" lvl="6" indent="0" algn="r">
              <a:spcBef>
                <a:spcPts val="0"/>
              </a:spcBef>
              <a:spcAft>
                <a:spcPts val="0"/>
              </a:spcAft>
              <a:buNone/>
              <a:defRPr sz="1200">
                <a:solidFill>
                  <a:srgbClr val="888888"/>
                </a:solidFill>
                <a:latin typeface="Times New Roman"/>
                <a:ea typeface="Times New Roman"/>
                <a:cs typeface="Times New Roman"/>
                <a:sym typeface="Times New Roman"/>
              </a:defRPr>
            </a:lvl7pPr>
            <a:lvl8pPr marL="0" marR="0" lvl="7" indent="0" algn="r">
              <a:spcBef>
                <a:spcPts val="0"/>
              </a:spcBef>
              <a:spcAft>
                <a:spcPts val="0"/>
              </a:spcAft>
              <a:buNone/>
              <a:defRPr sz="1200">
                <a:solidFill>
                  <a:srgbClr val="888888"/>
                </a:solidFill>
                <a:latin typeface="Times New Roman"/>
                <a:ea typeface="Times New Roman"/>
                <a:cs typeface="Times New Roman"/>
                <a:sym typeface="Times New Roman"/>
              </a:defRPr>
            </a:lvl8pPr>
            <a:lvl9pPr marL="0" marR="0" lvl="8" indent="0" algn="r">
              <a:spcBef>
                <a:spcPts val="0"/>
              </a:spcBef>
              <a:spcAft>
                <a:spcPts val="0"/>
              </a:spcAft>
              <a:buNone/>
              <a:defRPr sz="1200">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936598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46"/>
        <p:cNvGrpSpPr/>
        <p:nvPr/>
      </p:nvGrpSpPr>
      <p:grpSpPr>
        <a:xfrm>
          <a:off x="0" y="0"/>
          <a:ext cx="0" cy="0"/>
          <a:chOff x="0" y="0"/>
          <a:chExt cx="0" cy="0"/>
        </a:xfrm>
      </p:grpSpPr>
      <p:sp>
        <p:nvSpPr>
          <p:cNvPr id="147" name="Google Shape;147;p5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8" name="Google Shape;148;p5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9" name="Google Shape;149;p5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0" name="Google Shape;150;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Times New Roman"/>
                <a:ea typeface="Times New Roman"/>
                <a:cs typeface="Times New Roman"/>
                <a:sym typeface="Times New Roman"/>
              </a:defRPr>
            </a:lvl1pPr>
            <a:lvl2pPr marL="0" marR="0" lvl="1" indent="0" algn="r">
              <a:spcBef>
                <a:spcPts val="0"/>
              </a:spcBef>
              <a:spcAft>
                <a:spcPts val="0"/>
              </a:spcAft>
              <a:buNone/>
              <a:defRPr sz="1200">
                <a:solidFill>
                  <a:srgbClr val="888888"/>
                </a:solidFill>
                <a:latin typeface="Times New Roman"/>
                <a:ea typeface="Times New Roman"/>
                <a:cs typeface="Times New Roman"/>
                <a:sym typeface="Times New Roman"/>
              </a:defRPr>
            </a:lvl2pPr>
            <a:lvl3pPr marL="0" marR="0" lvl="2" indent="0" algn="r">
              <a:spcBef>
                <a:spcPts val="0"/>
              </a:spcBef>
              <a:spcAft>
                <a:spcPts val="0"/>
              </a:spcAft>
              <a:buNone/>
              <a:defRPr sz="1200">
                <a:solidFill>
                  <a:srgbClr val="888888"/>
                </a:solidFill>
                <a:latin typeface="Times New Roman"/>
                <a:ea typeface="Times New Roman"/>
                <a:cs typeface="Times New Roman"/>
                <a:sym typeface="Times New Roman"/>
              </a:defRPr>
            </a:lvl3pPr>
            <a:lvl4pPr marL="0" marR="0" lvl="3" indent="0" algn="r">
              <a:spcBef>
                <a:spcPts val="0"/>
              </a:spcBef>
              <a:spcAft>
                <a:spcPts val="0"/>
              </a:spcAft>
              <a:buNone/>
              <a:defRPr sz="1200">
                <a:solidFill>
                  <a:srgbClr val="888888"/>
                </a:solidFill>
                <a:latin typeface="Times New Roman"/>
                <a:ea typeface="Times New Roman"/>
                <a:cs typeface="Times New Roman"/>
                <a:sym typeface="Times New Roman"/>
              </a:defRPr>
            </a:lvl4pPr>
            <a:lvl5pPr marL="0" marR="0" lvl="4" indent="0" algn="r">
              <a:spcBef>
                <a:spcPts val="0"/>
              </a:spcBef>
              <a:spcAft>
                <a:spcPts val="0"/>
              </a:spcAft>
              <a:buNone/>
              <a:defRPr sz="1200">
                <a:solidFill>
                  <a:srgbClr val="888888"/>
                </a:solidFill>
                <a:latin typeface="Times New Roman"/>
                <a:ea typeface="Times New Roman"/>
                <a:cs typeface="Times New Roman"/>
                <a:sym typeface="Times New Roman"/>
              </a:defRPr>
            </a:lvl5pPr>
            <a:lvl6pPr marL="0" marR="0" lvl="5" indent="0" algn="r">
              <a:spcBef>
                <a:spcPts val="0"/>
              </a:spcBef>
              <a:spcAft>
                <a:spcPts val="0"/>
              </a:spcAft>
              <a:buNone/>
              <a:defRPr sz="1200">
                <a:solidFill>
                  <a:srgbClr val="888888"/>
                </a:solidFill>
                <a:latin typeface="Times New Roman"/>
                <a:ea typeface="Times New Roman"/>
                <a:cs typeface="Times New Roman"/>
                <a:sym typeface="Times New Roman"/>
              </a:defRPr>
            </a:lvl6pPr>
            <a:lvl7pPr marL="0" marR="0" lvl="6" indent="0" algn="r">
              <a:spcBef>
                <a:spcPts val="0"/>
              </a:spcBef>
              <a:spcAft>
                <a:spcPts val="0"/>
              </a:spcAft>
              <a:buNone/>
              <a:defRPr sz="1200">
                <a:solidFill>
                  <a:srgbClr val="888888"/>
                </a:solidFill>
                <a:latin typeface="Times New Roman"/>
                <a:ea typeface="Times New Roman"/>
                <a:cs typeface="Times New Roman"/>
                <a:sym typeface="Times New Roman"/>
              </a:defRPr>
            </a:lvl7pPr>
            <a:lvl8pPr marL="0" marR="0" lvl="7" indent="0" algn="r">
              <a:spcBef>
                <a:spcPts val="0"/>
              </a:spcBef>
              <a:spcAft>
                <a:spcPts val="0"/>
              </a:spcAft>
              <a:buNone/>
              <a:defRPr sz="1200">
                <a:solidFill>
                  <a:srgbClr val="888888"/>
                </a:solidFill>
                <a:latin typeface="Times New Roman"/>
                <a:ea typeface="Times New Roman"/>
                <a:cs typeface="Times New Roman"/>
                <a:sym typeface="Times New Roman"/>
              </a:defRPr>
            </a:lvl8pPr>
            <a:lvl9pPr marL="0" marR="0" lvl="8" indent="0" algn="r">
              <a:spcBef>
                <a:spcPts val="0"/>
              </a:spcBef>
              <a:spcAft>
                <a:spcPts val="0"/>
              </a:spcAft>
              <a:buNone/>
              <a:defRPr sz="1200">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240897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53"/>
        <p:cNvGrpSpPr/>
        <p:nvPr/>
      </p:nvGrpSpPr>
      <p:grpSpPr>
        <a:xfrm>
          <a:off x="0" y="0"/>
          <a:ext cx="0" cy="0"/>
          <a:chOff x="0" y="0"/>
          <a:chExt cx="0" cy="0"/>
        </a:xfrm>
      </p:grpSpPr>
      <p:sp>
        <p:nvSpPr>
          <p:cNvPr id="154" name="Google Shape;154;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5" name="Google Shape;155;p52"/>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6" name="Google Shape;156;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Times New Roman"/>
                <a:ea typeface="Times New Roman"/>
                <a:cs typeface="Times New Roman"/>
                <a:sym typeface="Times New Roman"/>
              </a:defRPr>
            </a:lvl1pPr>
            <a:lvl2pPr marL="0" marR="0" lvl="1" indent="0" algn="r">
              <a:spcBef>
                <a:spcPts val="0"/>
              </a:spcBef>
              <a:spcAft>
                <a:spcPts val="0"/>
              </a:spcAft>
              <a:buNone/>
              <a:defRPr sz="1200">
                <a:solidFill>
                  <a:srgbClr val="888888"/>
                </a:solidFill>
                <a:latin typeface="Times New Roman"/>
                <a:ea typeface="Times New Roman"/>
                <a:cs typeface="Times New Roman"/>
                <a:sym typeface="Times New Roman"/>
              </a:defRPr>
            </a:lvl2pPr>
            <a:lvl3pPr marL="0" marR="0" lvl="2" indent="0" algn="r">
              <a:spcBef>
                <a:spcPts val="0"/>
              </a:spcBef>
              <a:spcAft>
                <a:spcPts val="0"/>
              </a:spcAft>
              <a:buNone/>
              <a:defRPr sz="1200">
                <a:solidFill>
                  <a:srgbClr val="888888"/>
                </a:solidFill>
                <a:latin typeface="Times New Roman"/>
                <a:ea typeface="Times New Roman"/>
                <a:cs typeface="Times New Roman"/>
                <a:sym typeface="Times New Roman"/>
              </a:defRPr>
            </a:lvl3pPr>
            <a:lvl4pPr marL="0" marR="0" lvl="3" indent="0" algn="r">
              <a:spcBef>
                <a:spcPts val="0"/>
              </a:spcBef>
              <a:spcAft>
                <a:spcPts val="0"/>
              </a:spcAft>
              <a:buNone/>
              <a:defRPr sz="1200">
                <a:solidFill>
                  <a:srgbClr val="888888"/>
                </a:solidFill>
                <a:latin typeface="Times New Roman"/>
                <a:ea typeface="Times New Roman"/>
                <a:cs typeface="Times New Roman"/>
                <a:sym typeface="Times New Roman"/>
              </a:defRPr>
            </a:lvl4pPr>
            <a:lvl5pPr marL="0" marR="0" lvl="4" indent="0" algn="r">
              <a:spcBef>
                <a:spcPts val="0"/>
              </a:spcBef>
              <a:spcAft>
                <a:spcPts val="0"/>
              </a:spcAft>
              <a:buNone/>
              <a:defRPr sz="1200">
                <a:solidFill>
                  <a:srgbClr val="888888"/>
                </a:solidFill>
                <a:latin typeface="Times New Roman"/>
                <a:ea typeface="Times New Roman"/>
                <a:cs typeface="Times New Roman"/>
                <a:sym typeface="Times New Roman"/>
              </a:defRPr>
            </a:lvl5pPr>
            <a:lvl6pPr marL="0" marR="0" lvl="5" indent="0" algn="r">
              <a:spcBef>
                <a:spcPts val="0"/>
              </a:spcBef>
              <a:spcAft>
                <a:spcPts val="0"/>
              </a:spcAft>
              <a:buNone/>
              <a:defRPr sz="1200">
                <a:solidFill>
                  <a:srgbClr val="888888"/>
                </a:solidFill>
                <a:latin typeface="Times New Roman"/>
                <a:ea typeface="Times New Roman"/>
                <a:cs typeface="Times New Roman"/>
                <a:sym typeface="Times New Roman"/>
              </a:defRPr>
            </a:lvl6pPr>
            <a:lvl7pPr marL="0" marR="0" lvl="6" indent="0" algn="r">
              <a:spcBef>
                <a:spcPts val="0"/>
              </a:spcBef>
              <a:spcAft>
                <a:spcPts val="0"/>
              </a:spcAft>
              <a:buNone/>
              <a:defRPr sz="1200">
                <a:solidFill>
                  <a:srgbClr val="888888"/>
                </a:solidFill>
                <a:latin typeface="Times New Roman"/>
                <a:ea typeface="Times New Roman"/>
                <a:cs typeface="Times New Roman"/>
                <a:sym typeface="Times New Roman"/>
              </a:defRPr>
            </a:lvl7pPr>
            <a:lvl8pPr marL="0" marR="0" lvl="7" indent="0" algn="r">
              <a:spcBef>
                <a:spcPts val="0"/>
              </a:spcBef>
              <a:spcAft>
                <a:spcPts val="0"/>
              </a:spcAft>
              <a:buNone/>
              <a:defRPr sz="1200">
                <a:solidFill>
                  <a:srgbClr val="888888"/>
                </a:solidFill>
                <a:latin typeface="Times New Roman"/>
                <a:ea typeface="Times New Roman"/>
                <a:cs typeface="Times New Roman"/>
                <a:sym typeface="Times New Roman"/>
              </a:defRPr>
            </a:lvl8pPr>
            <a:lvl9pPr marL="0" marR="0" lvl="8" indent="0" algn="r">
              <a:spcBef>
                <a:spcPts val="0"/>
              </a:spcBef>
              <a:spcAft>
                <a:spcPts val="0"/>
              </a:spcAft>
              <a:buNone/>
              <a:defRPr sz="1200">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08740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59"/>
        <p:cNvGrpSpPr/>
        <p:nvPr/>
      </p:nvGrpSpPr>
      <p:grpSpPr>
        <a:xfrm>
          <a:off x="0" y="0"/>
          <a:ext cx="0" cy="0"/>
          <a:chOff x="0" y="0"/>
          <a:chExt cx="0" cy="0"/>
        </a:xfrm>
      </p:grpSpPr>
      <p:sp>
        <p:nvSpPr>
          <p:cNvPr id="160" name="Google Shape;160;p53"/>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1" name="Google Shape;161;p53"/>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2" name="Google Shape;162;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Times New Roman"/>
                <a:ea typeface="Times New Roman"/>
                <a:cs typeface="Times New Roman"/>
                <a:sym typeface="Times New Roman"/>
              </a:defRPr>
            </a:lvl1pPr>
            <a:lvl2pPr marL="0" marR="0" lvl="1" indent="0" algn="r">
              <a:spcBef>
                <a:spcPts val="0"/>
              </a:spcBef>
              <a:spcAft>
                <a:spcPts val="0"/>
              </a:spcAft>
              <a:buNone/>
              <a:defRPr sz="1200">
                <a:solidFill>
                  <a:srgbClr val="888888"/>
                </a:solidFill>
                <a:latin typeface="Times New Roman"/>
                <a:ea typeface="Times New Roman"/>
                <a:cs typeface="Times New Roman"/>
                <a:sym typeface="Times New Roman"/>
              </a:defRPr>
            </a:lvl2pPr>
            <a:lvl3pPr marL="0" marR="0" lvl="2" indent="0" algn="r">
              <a:spcBef>
                <a:spcPts val="0"/>
              </a:spcBef>
              <a:spcAft>
                <a:spcPts val="0"/>
              </a:spcAft>
              <a:buNone/>
              <a:defRPr sz="1200">
                <a:solidFill>
                  <a:srgbClr val="888888"/>
                </a:solidFill>
                <a:latin typeface="Times New Roman"/>
                <a:ea typeface="Times New Roman"/>
                <a:cs typeface="Times New Roman"/>
                <a:sym typeface="Times New Roman"/>
              </a:defRPr>
            </a:lvl3pPr>
            <a:lvl4pPr marL="0" marR="0" lvl="3" indent="0" algn="r">
              <a:spcBef>
                <a:spcPts val="0"/>
              </a:spcBef>
              <a:spcAft>
                <a:spcPts val="0"/>
              </a:spcAft>
              <a:buNone/>
              <a:defRPr sz="1200">
                <a:solidFill>
                  <a:srgbClr val="888888"/>
                </a:solidFill>
                <a:latin typeface="Times New Roman"/>
                <a:ea typeface="Times New Roman"/>
                <a:cs typeface="Times New Roman"/>
                <a:sym typeface="Times New Roman"/>
              </a:defRPr>
            </a:lvl4pPr>
            <a:lvl5pPr marL="0" marR="0" lvl="4" indent="0" algn="r">
              <a:spcBef>
                <a:spcPts val="0"/>
              </a:spcBef>
              <a:spcAft>
                <a:spcPts val="0"/>
              </a:spcAft>
              <a:buNone/>
              <a:defRPr sz="1200">
                <a:solidFill>
                  <a:srgbClr val="888888"/>
                </a:solidFill>
                <a:latin typeface="Times New Roman"/>
                <a:ea typeface="Times New Roman"/>
                <a:cs typeface="Times New Roman"/>
                <a:sym typeface="Times New Roman"/>
              </a:defRPr>
            </a:lvl5pPr>
            <a:lvl6pPr marL="0" marR="0" lvl="5" indent="0" algn="r">
              <a:spcBef>
                <a:spcPts val="0"/>
              </a:spcBef>
              <a:spcAft>
                <a:spcPts val="0"/>
              </a:spcAft>
              <a:buNone/>
              <a:defRPr sz="1200">
                <a:solidFill>
                  <a:srgbClr val="888888"/>
                </a:solidFill>
                <a:latin typeface="Times New Roman"/>
                <a:ea typeface="Times New Roman"/>
                <a:cs typeface="Times New Roman"/>
                <a:sym typeface="Times New Roman"/>
              </a:defRPr>
            </a:lvl6pPr>
            <a:lvl7pPr marL="0" marR="0" lvl="6" indent="0" algn="r">
              <a:spcBef>
                <a:spcPts val="0"/>
              </a:spcBef>
              <a:spcAft>
                <a:spcPts val="0"/>
              </a:spcAft>
              <a:buNone/>
              <a:defRPr sz="1200">
                <a:solidFill>
                  <a:srgbClr val="888888"/>
                </a:solidFill>
                <a:latin typeface="Times New Roman"/>
                <a:ea typeface="Times New Roman"/>
                <a:cs typeface="Times New Roman"/>
                <a:sym typeface="Times New Roman"/>
              </a:defRPr>
            </a:lvl7pPr>
            <a:lvl8pPr marL="0" marR="0" lvl="7" indent="0" algn="r">
              <a:spcBef>
                <a:spcPts val="0"/>
              </a:spcBef>
              <a:spcAft>
                <a:spcPts val="0"/>
              </a:spcAft>
              <a:buNone/>
              <a:defRPr sz="1200">
                <a:solidFill>
                  <a:srgbClr val="888888"/>
                </a:solidFill>
                <a:latin typeface="Times New Roman"/>
                <a:ea typeface="Times New Roman"/>
                <a:cs typeface="Times New Roman"/>
                <a:sym typeface="Times New Roman"/>
              </a:defRPr>
            </a:lvl8pPr>
            <a:lvl9pPr marL="0" marR="0" lvl="8" indent="0" algn="r">
              <a:spcBef>
                <a:spcPts val="0"/>
              </a:spcBef>
              <a:spcAft>
                <a:spcPts val="0"/>
              </a:spcAft>
              <a:buNone/>
              <a:defRPr sz="1200">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71929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061" name="Photo Editor Photo" r:id="rId18" imgW="3895238" imgH="5619048" progId="">
                  <p:embed/>
                </p:oleObj>
              </mc:Choice>
              <mc:Fallback>
                <p:oleObj name="Photo Editor Photo" r:id="rId18" imgW="3895238" imgH="5619048" progId="">
                  <p:embed/>
                  <p:pic>
                    <p:nvPicPr>
                      <p:cNvPr id="1026" name="Object 7"/>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5/24/2023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7" name="Google Shape;87;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8" name="Google Shape;88;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9pPr>
          </a:lstStyle>
          <a:p>
            <a:endParaRPr/>
          </a:p>
        </p:txBody>
      </p:sp>
      <p:sp>
        <p:nvSpPr>
          <p:cNvPr id="89" name="Google Shape;89;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2pPr>
            <a:lvl3pPr marR="0" lvl="2"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3pPr>
            <a:lvl4pPr marR="0" lvl="3"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4pPr>
            <a:lvl5pPr marR="0" lvl="4"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3600" b="0" i="0" u="none" strike="noStrike" cap="none">
                <a:solidFill>
                  <a:schemeClr val="lt1"/>
                </a:solidFill>
                <a:latin typeface="Times New Roman"/>
                <a:ea typeface="Times New Roman"/>
                <a:cs typeface="Times New Roman"/>
                <a:sym typeface="Times New Roman"/>
              </a:defRPr>
            </a:lvl9pPr>
          </a:lstStyle>
          <a:p>
            <a:endParaRPr/>
          </a:p>
        </p:txBody>
      </p:sp>
      <p:sp>
        <p:nvSpPr>
          <p:cNvPr id="90" name="Google Shape;90;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Calibri"/>
                <a:ea typeface="Calibri"/>
                <a:cs typeface="Calibri"/>
                <a:sym typeface="Calibri"/>
              </a:defRPr>
            </a:lvl1pPr>
            <a:lvl2pPr marL="0" marR="0" lvl="1" indent="0" algn="r" rtl="0">
              <a:spcBef>
                <a:spcPts val="0"/>
              </a:spcBef>
              <a:spcAft>
                <a:spcPts val="0"/>
              </a:spcAft>
              <a:buNone/>
              <a:defRPr sz="1200">
                <a:solidFill>
                  <a:srgbClr val="888888"/>
                </a:solidFill>
                <a:latin typeface="Calibri"/>
                <a:ea typeface="Calibri"/>
                <a:cs typeface="Calibri"/>
                <a:sym typeface="Calibri"/>
              </a:defRPr>
            </a:lvl2pPr>
            <a:lvl3pPr marL="0" marR="0" lvl="2" indent="0" algn="r" rtl="0">
              <a:spcBef>
                <a:spcPts val="0"/>
              </a:spcBef>
              <a:spcAft>
                <a:spcPts val="0"/>
              </a:spcAft>
              <a:buNone/>
              <a:defRPr sz="1200">
                <a:solidFill>
                  <a:srgbClr val="888888"/>
                </a:solidFill>
                <a:latin typeface="Calibri"/>
                <a:ea typeface="Calibri"/>
                <a:cs typeface="Calibri"/>
                <a:sym typeface="Calibri"/>
              </a:defRPr>
            </a:lvl3pPr>
            <a:lvl4pPr marL="0" marR="0" lvl="3" indent="0" algn="r" rtl="0">
              <a:spcBef>
                <a:spcPts val="0"/>
              </a:spcBef>
              <a:spcAft>
                <a:spcPts val="0"/>
              </a:spcAft>
              <a:buNone/>
              <a:defRPr sz="1200">
                <a:solidFill>
                  <a:srgbClr val="888888"/>
                </a:solidFill>
                <a:latin typeface="Calibri"/>
                <a:ea typeface="Calibri"/>
                <a:cs typeface="Calibri"/>
                <a:sym typeface="Calibri"/>
              </a:defRPr>
            </a:lvl4pPr>
            <a:lvl5pPr marL="0" marR="0" lvl="4" indent="0" algn="r" rtl="0">
              <a:spcBef>
                <a:spcPts val="0"/>
              </a:spcBef>
              <a:spcAft>
                <a:spcPts val="0"/>
              </a:spcAft>
              <a:buNone/>
              <a:defRPr sz="1200">
                <a:solidFill>
                  <a:srgbClr val="888888"/>
                </a:solidFill>
                <a:latin typeface="Calibri"/>
                <a:ea typeface="Calibri"/>
                <a:cs typeface="Calibri"/>
                <a:sym typeface="Calibri"/>
              </a:defRPr>
            </a:lvl5pPr>
            <a:lvl6pPr marL="0" marR="0" lvl="5" indent="0" algn="r" rtl="0">
              <a:spcBef>
                <a:spcPts val="0"/>
              </a:spcBef>
              <a:spcAft>
                <a:spcPts val="0"/>
              </a:spcAft>
              <a:buNone/>
              <a:defRPr sz="1200">
                <a:solidFill>
                  <a:srgbClr val="888888"/>
                </a:solidFill>
                <a:latin typeface="Calibri"/>
                <a:ea typeface="Calibri"/>
                <a:cs typeface="Calibri"/>
                <a:sym typeface="Calibri"/>
              </a:defRPr>
            </a:lvl6pPr>
            <a:lvl7pPr marL="0" marR="0" lvl="6" indent="0" algn="r" rtl="0">
              <a:spcBef>
                <a:spcPts val="0"/>
              </a:spcBef>
              <a:spcAft>
                <a:spcPts val="0"/>
              </a:spcAft>
              <a:buNone/>
              <a:defRPr sz="1200">
                <a:solidFill>
                  <a:srgbClr val="888888"/>
                </a:solidFill>
                <a:latin typeface="Calibri"/>
                <a:ea typeface="Calibri"/>
                <a:cs typeface="Calibri"/>
                <a:sym typeface="Calibri"/>
              </a:defRPr>
            </a:lvl7pPr>
            <a:lvl8pPr marL="0" marR="0" lvl="7" indent="0" algn="r" rtl="0">
              <a:spcBef>
                <a:spcPts val="0"/>
              </a:spcBef>
              <a:spcAft>
                <a:spcPts val="0"/>
              </a:spcAft>
              <a:buNone/>
              <a:defRPr sz="1200">
                <a:solidFill>
                  <a:srgbClr val="888888"/>
                </a:solidFill>
                <a:latin typeface="Calibri"/>
                <a:ea typeface="Calibri"/>
                <a:cs typeface="Calibri"/>
                <a:sym typeface="Calibri"/>
              </a:defRPr>
            </a:lvl8pPr>
            <a:lvl9pPr marL="0" marR="0" lvl="8" indent="0" algn="r" rtl="0">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73849286"/>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8.tiff"/><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2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27.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33.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27.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35.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36.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image" Target="../media/image37.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image" Target="../media/image38.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0.xml"/><Relationship Id="rId1" Type="http://schemas.openxmlformats.org/officeDocument/2006/relationships/slideLayout" Target="../slideLayouts/slideLayout27.xml"/><Relationship Id="rId5" Type="http://schemas.openxmlformats.org/officeDocument/2006/relationships/image" Target="../media/image39.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41.png"/><Relationship Id="rId5" Type="http://schemas.openxmlformats.org/officeDocument/2006/relationships/image" Target="../media/image27.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4.xml"/><Relationship Id="rId1" Type="http://schemas.openxmlformats.org/officeDocument/2006/relationships/slideLayout" Target="../slideLayouts/slideLayout27.xml"/><Relationship Id="rId6" Type="http://schemas.openxmlformats.org/officeDocument/2006/relationships/image" Target="../media/image42.png"/><Relationship Id="rId5" Type="http://schemas.openxmlformats.org/officeDocument/2006/relationships/image" Target="../media/image27.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image" Target="../media/image43.png"/><Relationship Id="rId5" Type="http://schemas.openxmlformats.org/officeDocument/2006/relationships/image" Target="../media/image27.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27.xml"/><Relationship Id="rId6" Type="http://schemas.openxmlformats.org/officeDocument/2006/relationships/image" Target="../media/image45.png"/><Relationship Id="rId5" Type="http://schemas.openxmlformats.org/officeDocument/2006/relationships/image" Target="../media/image27.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11.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0.jpg"/><Relationship Id="rId7"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2.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3.xml"/><Relationship Id="rId1" Type="http://schemas.openxmlformats.org/officeDocument/2006/relationships/slideLayout" Target="../slideLayouts/slideLayout27.xml"/><Relationship Id="rId5" Type="http://schemas.openxmlformats.org/officeDocument/2006/relationships/image" Target="../media/image4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1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1D6991-2B82-44D3-BD95-035838E5E041}"/>
              </a:ext>
            </a:extLst>
          </p:cNvPr>
          <p:cNvPicPr>
            <a:picLocks noChangeAspect="1"/>
          </p:cNvPicPr>
          <p:nvPr/>
        </p:nvPicPr>
        <p:blipFill>
          <a:blip r:embed="rId3"/>
          <a:stretch>
            <a:fillRect/>
          </a:stretch>
        </p:blipFill>
        <p:spPr>
          <a:xfrm>
            <a:off x="0" y="1395199"/>
            <a:ext cx="9144000" cy="5143500"/>
          </a:xfrm>
          <a:prstGeom prst="rect">
            <a:avLst/>
          </a:prstGeom>
        </p:spPr>
      </p:pic>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893647"/>
          </a:xfrm>
          <a:prstGeom prst="rect">
            <a:avLst/>
          </a:prstGeom>
          <a:noFill/>
        </p:spPr>
        <p:txBody>
          <a:bodyPr wrap="square" rtlCol="0">
            <a:spAutoFit/>
          </a:bodyPr>
          <a:lstStyle/>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Short Range Aids to Navigation</a:t>
            </a:r>
          </a:p>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NN220-04</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6"/>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2023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Maritime Buoyage System</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822104449"/>
              </p:ext>
            </p:extLst>
          </p:nvPr>
        </p:nvGraphicFramePr>
        <p:xfrm>
          <a:off x="-13448" y="1676400"/>
          <a:ext cx="9157447" cy="6132576"/>
        </p:xfrm>
        <a:graphic>
          <a:graphicData uri="http://schemas.openxmlformats.org/drawingml/2006/table">
            <a:tbl>
              <a:tblPr firstRow="1" firstCol="1" bandRow="1">
                <a:tableStyleId>{5C22544A-7EE6-4342-B048-85BDC9FD1C3A}</a:tableStyleId>
              </a:tblPr>
              <a:tblGrid>
                <a:gridCol w="9157447">
                  <a:extLst>
                    <a:ext uri="{9D8B030D-6E8A-4147-A177-3AD203B41FA5}">
                      <a16:colId xmlns:a16="http://schemas.microsoft.com/office/drawing/2014/main" val="460837169"/>
                    </a:ext>
                  </a:extLst>
                </a:gridCol>
              </a:tblGrid>
              <a:tr h="219456">
                <a:tc>
                  <a:txBody>
                    <a:bodyPr/>
                    <a:lstStyle/>
                    <a:p>
                      <a:pPr marL="0" marR="0" hangingPunct="0">
                        <a:spcBef>
                          <a:spcPts val="0"/>
                        </a:spcBef>
                        <a:spcAft>
                          <a:spcPts val="0"/>
                        </a:spcAft>
                      </a:pP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361688">
                <a:tc>
                  <a:txBody>
                    <a:bodyPr/>
                    <a:lstStyle/>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-There was a long standing disagreement on how to properly mark channels.</a:t>
                      </a:r>
                    </a:p>
                    <a:p>
                      <a:pPr marL="0" marR="0" hangingPunct="0">
                        <a:spcBef>
                          <a:spcPts val="0"/>
                        </a:spcBef>
                        <a:spcAft>
                          <a:spcPts val="0"/>
                        </a:spcAft>
                      </a:pPr>
                      <a:endParaRPr lang="en-US" sz="20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-Most countries adopted the lateral system and a few adopted the cardinal system.</a:t>
                      </a:r>
                    </a:p>
                    <a:p>
                      <a:pPr marL="0" marR="0" hangingPunct="0">
                        <a:spcBef>
                          <a:spcPts val="0"/>
                        </a:spcBef>
                        <a:spcAft>
                          <a:spcPts val="0"/>
                        </a:spcAft>
                      </a:pPr>
                      <a:endParaRPr lang="en-US" sz="20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-In 1957, the </a:t>
                      </a: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International Association of Marine Aids to Navigation and Lighthouse Authorities (IALA) </a:t>
                      </a:r>
                      <a:r>
                        <a:rPr lang="en-US" sz="2000" dirty="0">
                          <a:solidFill>
                            <a:schemeClr val="tx1"/>
                          </a:solidFill>
                          <a:effectLst/>
                          <a:latin typeface="Times New Roman" panose="02020603050405020304" pitchFamily="18" charset="0"/>
                          <a:cs typeface="Times New Roman" panose="02020603050405020304" pitchFamily="18" charset="0"/>
                        </a:rPr>
                        <a:t>was formed to create unity between the two systems.</a:t>
                      </a:r>
                    </a:p>
                    <a:p>
                      <a:pPr marL="0" marR="0" hangingPunct="0">
                        <a:spcBef>
                          <a:spcPts val="0"/>
                        </a:spcBef>
                        <a:spcAft>
                          <a:spcPts val="0"/>
                        </a:spcAft>
                      </a:pPr>
                      <a:endParaRPr lang="en-US" sz="20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-IALA formed a buoyage system to include BOTH lateral and cardinal marks.</a:t>
                      </a:r>
                    </a:p>
                    <a:p>
                      <a:pPr marL="0" marR="0" hangingPunct="0">
                        <a:spcBef>
                          <a:spcPts val="0"/>
                        </a:spcBef>
                        <a:spcAft>
                          <a:spcPts val="0"/>
                        </a:spcAft>
                      </a:pPr>
                      <a:endParaRPr lang="en-US" sz="20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-Today we have two IALA Maritime Buoyage Systems:</a:t>
                      </a:r>
                    </a:p>
                    <a:p>
                      <a:pPr marL="342900" marR="0" indent="-342900" hangingPunct="0">
                        <a:spcBef>
                          <a:spcPts val="0"/>
                        </a:spcBef>
                        <a:spcAft>
                          <a:spcPts val="0"/>
                        </a:spcAft>
                        <a:buFont typeface="+mj-lt"/>
                        <a:buAutoNum type="arabicPeriod"/>
                      </a:pP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Region A</a:t>
                      </a:r>
                    </a:p>
                    <a:p>
                      <a:pPr marL="342900" marR="0" indent="-342900" hangingPunct="0">
                        <a:spcBef>
                          <a:spcPts val="0"/>
                        </a:spcBef>
                        <a:spcAft>
                          <a:spcPts val="0"/>
                        </a:spcAft>
                        <a:buFont typeface="+mj-lt"/>
                        <a:buAutoNum type="arabicPeriod"/>
                      </a:pP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Region B</a:t>
                      </a:r>
                    </a:p>
                    <a:p>
                      <a:pPr marL="0" marR="0" indent="0" hangingPunct="0">
                        <a:spcBef>
                          <a:spcPts val="0"/>
                        </a:spcBef>
                        <a:spcAft>
                          <a:spcPts val="0"/>
                        </a:spcAft>
                        <a:buFont typeface="+mj-lt"/>
                        <a:buNone/>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1945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125420057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A vs. IALA B</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606932081"/>
              </p:ext>
            </p:extLst>
          </p:nvPr>
        </p:nvGraphicFramePr>
        <p:xfrm>
          <a:off x="13447" y="1676400"/>
          <a:ext cx="9130553" cy="5208588"/>
        </p:xfrm>
        <a:graphic>
          <a:graphicData uri="http://schemas.openxmlformats.org/drawingml/2006/table">
            <a:tbl>
              <a:tblPr firstRow="1" firstCol="1" bandRow="1">
                <a:tableStyleId>{5C22544A-7EE6-4342-B048-85BDC9FD1C3A}</a:tableStyleId>
              </a:tblPr>
              <a:tblGrid>
                <a:gridCol w="9130553">
                  <a:extLst>
                    <a:ext uri="{9D8B030D-6E8A-4147-A177-3AD203B41FA5}">
                      <a16:colId xmlns:a16="http://schemas.microsoft.com/office/drawing/2014/main" val="460837169"/>
                    </a:ext>
                  </a:extLst>
                </a:gridCol>
              </a:tblGrid>
              <a:tr h="24511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96347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IALA Region A </a:t>
                      </a:r>
                      <a:r>
                        <a:rPr lang="en-US" sz="1800" dirty="0">
                          <a:solidFill>
                            <a:schemeClr val="tx1"/>
                          </a:solidFill>
                          <a:effectLst/>
                          <a:latin typeface="Times New Roman" panose="02020603050405020304" pitchFamily="18" charset="0"/>
                          <a:cs typeface="Times New Roman" panose="02020603050405020304" pitchFamily="18" charset="0"/>
                        </a:rPr>
                        <a:t>is identified by green buoys to starboard when entering from sea.</a:t>
                      </a:r>
                    </a:p>
                    <a:p>
                      <a:pPr marL="285750" marR="0" indent="-285750" hangingPunct="0">
                        <a:spcBef>
                          <a:spcPts val="0"/>
                        </a:spcBef>
                        <a:spcAft>
                          <a:spcPts val="0"/>
                        </a:spcAft>
                        <a:buFont typeface="Wingdings" panose="05000000000000000000" pitchFamily="2" charset="2"/>
                        <a:buChar char="ü"/>
                      </a:pPr>
                      <a:r>
                        <a:rPr lang="en-US" sz="1800" dirty="0">
                          <a:solidFill>
                            <a:schemeClr val="tx1"/>
                          </a:solidFill>
                          <a:effectLst/>
                          <a:latin typeface="Times New Roman" panose="02020603050405020304" pitchFamily="18" charset="0"/>
                          <a:cs typeface="Times New Roman" panose="02020603050405020304" pitchFamily="18" charset="0"/>
                        </a:rPr>
                        <a:t>Europe, Africa, Australia and most of Asia use IALA A.</a:t>
                      </a:r>
                    </a:p>
                    <a:p>
                      <a:pPr marL="285750" marR="0" indent="-285750" hangingPunct="0">
                        <a:spcBef>
                          <a:spcPts val="0"/>
                        </a:spcBef>
                        <a:spcAft>
                          <a:spcPts val="0"/>
                        </a:spcAft>
                        <a:buFont typeface="Wingdings" panose="05000000000000000000" pitchFamily="2" charset="2"/>
                        <a:buChar char="ü"/>
                      </a:pPr>
                      <a:r>
                        <a:rPr lang="en-US" sz="1800" dirty="0">
                          <a:solidFill>
                            <a:schemeClr val="tx1"/>
                          </a:solidFill>
                          <a:effectLst/>
                          <a:latin typeface="Times New Roman" panose="02020603050405020304" pitchFamily="18" charset="0"/>
                          <a:cs typeface="Times New Roman" panose="02020603050405020304" pitchFamily="18" charset="0"/>
                        </a:rPr>
                        <a:t>“Red Right Leaving”</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IALA Region B </a:t>
                      </a:r>
                      <a:r>
                        <a:rPr lang="en-US" sz="1800" dirty="0">
                          <a:solidFill>
                            <a:schemeClr val="tx1"/>
                          </a:solidFill>
                          <a:effectLst/>
                          <a:latin typeface="Times New Roman" panose="02020603050405020304" pitchFamily="18" charset="0"/>
                          <a:cs typeface="Times New Roman" panose="02020603050405020304" pitchFamily="18" charset="0"/>
                        </a:rPr>
                        <a:t>is identified by red buoys to starboard when entering from sea.</a:t>
                      </a:r>
                    </a:p>
                    <a:p>
                      <a:pPr marL="285750" marR="0" indent="-285750" hangingPunct="0">
                        <a:spcBef>
                          <a:spcPts val="0"/>
                        </a:spcBef>
                        <a:spcAft>
                          <a:spcPts val="0"/>
                        </a:spcAft>
                        <a:buFont typeface="Wingdings" panose="05000000000000000000" pitchFamily="2" charset="2"/>
                        <a:buChar char="ü"/>
                      </a:pPr>
                      <a:r>
                        <a:rPr lang="en-US" sz="1800" dirty="0">
                          <a:solidFill>
                            <a:schemeClr val="tx1"/>
                          </a:solidFill>
                          <a:effectLst/>
                          <a:latin typeface="Times New Roman" panose="02020603050405020304" pitchFamily="18" charset="0"/>
                          <a:cs typeface="Times New Roman" panose="02020603050405020304" pitchFamily="18" charset="0"/>
                        </a:rPr>
                        <a:t>North, Central, South America, Japan, Korea and Philippines use IALA B.</a:t>
                      </a:r>
                    </a:p>
                    <a:p>
                      <a:pPr marL="285750" marR="0" indent="-285750" hangingPunct="0">
                        <a:spcBef>
                          <a:spcPts val="0"/>
                        </a:spcBef>
                        <a:spcAft>
                          <a:spcPts val="0"/>
                        </a:spcAft>
                        <a:buFont typeface="Wingdings" panose="05000000000000000000" pitchFamily="2" charset="2"/>
                        <a:buChar char="ü"/>
                      </a:pPr>
                      <a:r>
                        <a:rPr lang="en-US" sz="1800" dirty="0">
                          <a:solidFill>
                            <a:schemeClr val="tx1"/>
                          </a:solidFill>
                          <a:effectLst/>
                          <a:latin typeface="Times New Roman" panose="02020603050405020304" pitchFamily="18" charset="0"/>
                          <a:cs typeface="Times New Roman" panose="02020603050405020304" pitchFamily="18" charset="0"/>
                        </a:rPr>
                        <a:t>“Red Right Returning”</a:t>
                      </a: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9380F74B-9690-4DF2-9287-7B0CE46AEAE2}"/>
              </a:ext>
            </a:extLst>
          </p:cNvPr>
          <p:cNvPicPr>
            <a:picLocks noChangeAspect="1"/>
          </p:cNvPicPr>
          <p:nvPr/>
        </p:nvPicPr>
        <p:blipFill>
          <a:blip r:embed="rId5"/>
          <a:stretch>
            <a:fillRect/>
          </a:stretch>
        </p:blipFill>
        <p:spPr>
          <a:xfrm>
            <a:off x="528902" y="3956806"/>
            <a:ext cx="2290498" cy="2290498"/>
          </a:xfrm>
          <a:prstGeom prst="rect">
            <a:avLst/>
          </a:prstGeom>
        </p:spPr>
      </p:pic>
      <p:pic>
        <p:nvPicPr>
          <p:cNvPr id="5" name="Picture 4">
            <a:extLst>
              <a:ext uri="{FF2B5EF4-FFF2-40B4-BE49-F238E27FC236}">
                <a16:creationId xmlns:a16="http://schemas.microsoft.com/office/drawing/2014/main" id="{1BC2C8EF-2D4A-4767-9F9A-3A45A83C3C56}"/>
              </a:ext>
            </a:extLst>
          </p:cNvPr>
          <p:cNvPicPr>
            <a:picLocks noChangeAspect="1"/>
          </p:cNvPicPr>
          <p:nvPr/>
        </p:nvPicPr>
        <p:blipFill>
          <a:blip r:embed="rId6"/>
          <a:stretch>
            <a:fillRect/>
          </a:stretch>
        </p:blipFill>
        <p:spPr>
          <a:xfrm>
            <a:off x="6248400" y="3956806"/>
            <a:ext cx="2290499" cy="2290499"/>
          </a:xfrm>
          <a:prstGeom prst="rect">
            <a:avLst/>
          </a:prstGeom>
        </p:spPr>
      </p:pic>
      <p:pic>
        <p:nvPicPr>
          <p:cNvPr id="8" name="Picture 7">
            <a:extLst>
              <a:ext uri="{FF2B5EF4-FFF2-40B4-BE49-F238E27FC236}">
                <a16:creationId xmlns:a16="http://schemas.microsoft.com/office/drawing/2014/main" id="{D401ECE9-7C41-4E6F-8CA6-868B6C8AC7F1}"/>
              </a:ext>
            </a:extLst>
          </p:cNvPr>
          <p:cNvPicPr>
            <a:picLocks noChangeAspect="1"/>
          </p:cNvPicPr>
          <p:nvPr/>
        </p:nvPicPr>
        <p:blipFill>
          <a:blip r:embed="rId7"/>
          <a:stretch>
            <a:fillRect/>
          </a:stretch>
        </p:blipFill>
        <p:spPr>
          <a:xfrm>
            <a:off x="3200400" y="4086835"/>
            <a:ext cx="2608227" cy="2085365"/>
          </a:xfrm>
          <a:prstGeom prst="rect">
            <a:avLst/>
          </a:prstGeom>
        </p:spPr>
      </p:pic>
    </p:spTree>
    <p:extLst>
      <p:ext uri="{BB962C8B-B14F-4D97-AF65-F5344CB8AC3E}">
        <p14:creationId xmlns:p14="http://schemas.microsoft.com/office/powerpoint/2010/main" val="355656717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Buoys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344552182"/>
              </p:ext>
            </p:extLst>
          </p:nvPr>
        </p:nvGraphicFramePr>
        <p:xfrm>
          <a:off x="1" y="1676400"/>
          <a:ext cx="9144000" cy="6280150"/>
        </p:xfrm>
        <a:graphic>
          <a:graphicData uri="http://schemas.openxmlformats.org/drawingml/2006/table">
            <a:tbl>
              <a:tblPr firstRow="1" firstCol="1" bandRow="1">
                <a:tableStyleId>{5C22544A-7EE6-4342-B048-85BDC9FD1C3A}</a:tableStyleId>
              </a:tblPr>
              <a:tblGrid>
                <a:gridCol w="9144000">
                  <a:extLst>
                    <a:ext uri="{9D8B030D-6E8A-4147-A177-3AD203B41FA5}">
                      <a16:colId xmlns:a16="http://schemas.microsoft.com/office/drawing/2014/main" val="460837169"/>
                    </a:ext>
                  </a:extLst>
                </a:gridCol>
              </a:tblGrid>
              <a:tr h="24511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96347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Buoys</a:t>
                      </a:r>
                      <a:r>
                        <a:rPr lang="en-US" sz="1800" dirty="0">
                          <a:solidFill>
                            <a:schemeClr val="tx1"/>
                          </a:solidFill>
                          <a:effectLst/>
                          <a:latin typeface="Times New Roman" panose="02020603050405020304" pitchFamily="18" charset="0"/>
                          <a:cs typeface="Times New Roman" panose="02020603050405020304" pitchFamily="18" charset="0"/>
                        </a:rPr>
                        <a:t> are floating aids to navigation, anchored at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specific locations.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-They can be equipped with lights and sound signal devices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(Bell, Whistle, Gong, Electronic Horn).</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-They are used to mark channel limits, indicated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isolated dangers, shoals, obstructions, and to warn the mariner.</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-Buoys come in 5 basic shapes:</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Can</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Cone (Nun buoy falls into this)</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Sphere</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Pillar</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Spar</a:t>
                      </a: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98B07D61-019F-40B1-93EB-DCB5D057A856}"/>
              </a:ext>
            </a:extLst>
          </p:cNvPr>
          <p:cNvPicPr>
            <a:picLocks noChangeAspect="1"/>
          </p:cNvPicPr>
          <p:nvPr/>
        </p:nvPicPr>
        <p:blipFill rotWithShape="1">
          <a:blip r:embed="rId5"/>
          <a:srcRect l="73554" t="17407" r="17500" b="21282"/>
          <a:stretch/>
        </p:blipFill>
        <p:spPr>
          <a:xfrm>
            <a:off x="6477000" y="1676400"/>
            <a:ext cx="2494166" cy="4807509"/>
          </a:xfrm>
          <a:prstGeom prst="rect">
            <a:avLst/>
          </a:prstGeom>
        </p:spPr>
      </p:pic>
    </p:spTree>
    <p:extLst>
      <p:ext uri="{BB962C8B-B14F-4D97-AF65-F5344CB8AC3E}">
        <p14:creationId xmlns:p14="http://schemas.microsoft.com/office/powerpoint/2010/main" val="239542312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400" dirty="0">
                <a:latin typeface="Calibri" panose="020F0502020204030204" pitchFamily="34" charset="0"/>
                <a:cs typeface="Calibri" panose="020F0502020204030204" pitchFamily="34" charset="0"/>
              </a:rPr>
              <a:t>Lighted, Unlighted and Special Purpose Buoys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717852-21DE-4572-A147-7A6FFA79DA5F}"/>
              </a:ext>
            </a:extLst>
          </p:cNvPr>
          <p:cNvSpPr txBox="1"/>
          <p:nvPr/>
        </p:nvSpPr>
        <p:spPr>
          <a:xfrm>
            <a:off x="152400" y="1785570"/>
            <a:ext cx="4648200" cy="4247317"/>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Lighted Buoys </a:t>
            </a:r>
            <a:r>
              <a:rPr lang="en-US" sz="1800" dirty="0">
                <a:latin typeface="Times New Roman" panose="02020603050405020304" pitchFamily="18" charset="0"/>
                <a:cs typeface="Times New Roman" panose="02020603050405020304" pitchFamily="18" charset="0"/>
              </a:rPr>
              <a:t>are configured </a:t>
            </a:r>
            <a:r>
              <a:rPr lang="en-US" sz="1800">
                <a:latin typeface="Times New Roman" panose="02020603050405020304" pitchFamily="18" charset="0"/>
                <a:cs typeface="Times New Roman" panose="02020603050405020304" pitchFamily="18" charset="0"/>
              </a:rPr>
              <a:t>with an </a:t>
            </a:r>
            <a:r>
              <a:rPr lang="en-US" sz="1800" dirty="0">
                <a:latin typeface="Times New Roman" panose="02020603050405020304" pitchFamily="18" charset="0"/>
                <a:cs typeface="Times New Roman" panose="02020603050405020304" pitchFamily="18" charset="0"/>
              </a:rPr>
              <a:t>LED lantern and have three components: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Hull</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Counterweight</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Superstructure</a:t>
            </a:r>
          </a:p>
          <a:p>
            <a:pPr marL="342900" indent="-342900" algn="l">
              <a:buFont typeface="+mj-lt"/>
              <a:buAutoNum type="arabicPeriod"/>
            </a:pP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Unlighted Buoys </a:t>
            </a:r>
            <a:r>
              <a:rPr lang="en-US" sz="1800" dirty="0">
                <a:latin typeface="Times New Roman" panose="02020603050405020304" pitchFamily="18" charset="0"/>
                <a:cs typeface="Times New Roman" panose="02020603050405020304" pitchFamily="18" charset="0"/>
              </a:rPr>
              <a:t>are classified by their shape: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Can</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Nun</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Special Purpose</a:t>
            </a:r>
          </a:p>
          <a:p>
            <a:pPr marL="342900" indent="-342900" algn="l">
              <a:buFont typeface="+mj-lt"/>
              <a:buAutoNum type="arabicPeriod"/>
            </a:pP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Special Purpose Buoys </a:t>
            </a:r>
            <a:r>
              <a:rPr lang="en-US" sz="1800" dirty="0">
                <a:latin typeface="Times New Roman" panose="02020603050405020304" pitchFamily="18" charset="0"/>
                <a:cs typeface="Times New Roman" panose="02020603050405020304" pitchFamily="18" charset="0"/>
              </a:rPr>
              <a:t>are typically owned </a:t>
            </a:r>
          </a:p>
          <a:p>
            <a:pPr algn="l"/>
            <a:r>
              <a:rPr lang="en-US" sz="1800" dirty="0">
                <a:latin typeface="Times New Roman" panose="02020603050405020304" pitchFamily="18" charset="0"/>
                <a:cs typeface="Times New Roman" panose="02020603050405020304" pitchFamily="18" charset="0"/>
              </a:rPr>
              <a:t>by government Agencies. They are used as </a:t>
            </a:r>
          </a:p>
          <a:p>
            <a:pPr algn="l"/>
            <a:r>
              <a:rPr lang="en-US" sz="1800" dirty="0">
                <a:latin typeface="Times New Roman" panose="02020603050405020304" pitchFamily="18" charset="0"/>
                <a:cs typeface="Times New Roman" panose="02020603050405020304" pitchFamily="18" charset="0"/>
              </a:rPr>
              <a:t>Navigational marks and data collection.</a:t>
            </a:r>
          </a:p>
        </p:txBody>
      </p:sp>
      <p:pic>
        <p:nvPicPr>
          <p:cNvPr id="8" name="Picture 7">
            <a:extLst>
              <a:ext uri="{FF2B5EF4-FFF2-40B4-BE49-F238E27FC236}">
                <a16:creationId xmlns:a16="http://schemas.microsoft.com/office/drawing/2014/main" id="{AE9D04C8-F92F-43C2-8844-165019A1C6FB}"/>
              </a:ext>
            </a:extLst>
          </p:cNvPr>
          <p:cNvPicPr>
            <a:picLocks noChangeAspect="1"/>
          </p:cNvPicPr>
          <p:nvPr/>
        </p:nvPicPr>
        <p:blipFill rotWithShape="1">
          <a:blip r:embed="rId5"/>
          <a:srcRect l="65833" t="44074" r="26667" b="19104"/>
          <a:stretch/>
        </p:blipFill>
        <p:spPr>
          <a:xfrm>
            <a:off x="5434489" y="1735868"/>
            <a:ext cx="2057400" cy="2840879"/>
          </a:xfrm>
          <a:prstGeom prst="rect">
            <a:avLst/>
          </a:prstGeom>
        </p:spPr>
      </p:pic>
      <p:pic>
        <p:nvPicPr>
          <p:cNvPr id="14" name="Picture 13">
            <a:extLst>
              <a:ext uri="{FF2B5EF4-FFF2-40B4-BE49-F238E27FC236}">
                <a16:creationId xmlns:a16="http://schemas.microsoft.com/office/drawing/2014/main" id="{A996ECA4-587B-436A-827A-B12E65061890}"/>
              </a:ext>
            </a:extLst>
          </p:cNvPr>
          <p:cNvPicPr>
            <a:picLocks noChangeAspect="1"/>
          </p:cNvPicPr>
          <p:nvPr/>
        </p:nvPicPr>
        <p:blipFill rotWithShape="1">
          <a:blip r:embed="rId6"/>
          <a:srcRect l="26235" t="22404" r="25637" b="21062"/>
          <a:stretch/>
        </p:blipFill>
        <p:spPr>
          <a:xfrm>
            <a:off x="5976975" y="4648200"/>
            <a:ext cx="1152449" cy="1804987"/>
          </a:xfrm>
          <a:prstGeom prst="rect">
            <a:avLst/>
          </a:prstGeom>
        </p:spPr>
      </p:pic>
    </p:spTree>
    <p:extLst>
      <p:ext uri="{BB962C8B-B14F-4D97-AF65-F5344CB8AC3E}">
        <p14:creationId xmlns:p14="http://schemas.microsoft.com/office/powerpoint/2010/main" val="17191120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Preferred Channel Buoy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id="{F7B48557-EE74-4F3C-BC41-D97593F65581}"/>
              </a:ext>
            </a:extLst>
          </p:cNvPr>
          <p:cNvGraphicFramePr>
            <a:graphicFrameLocks noGrp="1"/>
          </p:cNvGraphicFramePr>
          <p:nvPr>
            <p:extLst>
              <p:ext uri="{D42A27DB-BD31-4B8C-83A1-F6EECF244321}">
                <p14:modId xmlns:p14="http://schemas.microsoft.com/office/powerpoint/2010/main" val="821312990"/>
              </p:ext>
            </p:extLst>
          </p:nvPr>
        </p:nvGraphicFramePr>
        <p:xfrm>
          <a:off x="0" y="1676400"/>
          <a:ext cx="9143999" cy="6554470"/>
        </p:xfrm>
        <a:graphic>
          <a:graphicData uri="http://schemas.openxmlformats.org/drawingml/2006/table">
            <a:tbl>
              <a:tblPr firstRow="1" firstCol="1" bandRow="1">
                <a:tableStyleId>{5C22544A-7EE6-4342-B048-85BDC9FD1C3A}</a:tableStyleId>
              </a:tblPr>
              <a:tblGrid>
                <a:gridCol w="9143999">
                  <a:extLst>
                    <a:ext uri="{9D8B030D-6E8A-4147-A177-3AD203B41FA5}">
                      <a16:colId xmlns:a16="http://schemas.microsoft.com/office/drawing/2014/main" val="460837169"/>
                    </a:ext>
                  </a:extLst>
                </a:gridCol>
              </a:tblGrid>
              <a:tr h="24511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96347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 </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Preferred Channel Buoy </a:t>
                      </a:r>
                      <a:r>
                        <a:rPr lang="en-US" sz="1800" u="none" dirty="0">
                          <a:solidFill>
                            <a:schemeClr val="tx1"/>
                          </a:solidFill>
                          <a:effectLst/>
                          <a:latin typeface="Times New Roman" panose="02020603050405020304" pitchFamily="18" charset="0"/>
                          <a:cs typeface="Times New Roman" panose="02020603050405020304" pitchFamily="18" charset="0"/>
                        </a:rPr>
                        <a:t>is a red and green </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horizontally banded buoy or beacon that mark </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junctions or bifurcations in a channel or obstructions</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which may be passed on either side.</a:t>
                      </a:r>
                      <a:endPar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-The topmost color will correspond with the preferred</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channel. </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-If the topmost color is red, you should treat it</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As a red buoy and keep it to starboard as you are</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returning to port.</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-If the topmost color is green, you should treat it</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as a green buoy and keep it to port as you are returning</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to port.</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CBE1C497-0460-407A-A12A-C82C57F73413}"/>
              </a:ext>
            </a:extLst>
          </p:cNvPr>
          <p:cNvPicPr>
            <a:picLocks noChangeAspect="1"/>
          </p:cNvPicPr>
          <p:nvPr/>
        </p:nvPicPr>
        <p:blipFill rotWithShape="1">
          <a:blip r:embed="rId5"/>
          <a:srcRect l="65833" t="23333" r="25834" b="49067"/>
          <a:stretch/>
        </p:blipFill>
        <p:spPr>
          <a:xfrm>
            <a:off x="5562600" y="2089308"/>
            <a:ext cx="3183870" cy="2965787"/>
          </a:xfrm>
          <a:prstGeom prst="rect">
            <a:avLst/>
          </a:prstGeom>
        </p:spPr>
      </p:pic>
    </p:spTree>
    <p:extLst>
      <p:ext uri="{BB962C8B-B14F-4D97-AF65-F5344CB8AC3E}">
        <p14:creationId xmlns:p14="http://schemas.microsoft.com/office/powerpoint/2010/main" val="25515382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Buoy Limitations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1" y="1676400"/>
          <a:ext cx="9144000" cy="6005830"/>
        </p:xfrm>
        <a:graphic>
          <a:graphicData uri="http://schemas.openxmlformats.org/drawingml/2006/table">
            <a:tbl>
              <a:tblPr firstRow="1" firstCol="1" bandRow="1">
                <a:tableStyleId>{5C22544A-7EE6-4342-B048-85BDC9FD1C3A}</a:tableStyleId>
              </a:tblPr>
              <a:tblGrid>
                <a:gridCol w="9144000">
                  <a:extLst>
                    <a:ext uri="{9D8B030D-6E8A-4147-A177-3AD203B41FA5}">
                      <a16:colId xmlns:a16="http://schemas.microsoft.com/office/drawing/2014/main" val="460837169"/>
                    </a:ext>
                  </a:extLst>
                </a:gridCol>
              </a:tblGrid>
              <a:tr h="24511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96347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-Buoys cannot be relied on to maintain precise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position.</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-Buoys are subject to hazards such as weather,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equipment failure and mooring casualties.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 allisions are also common, even in good</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weather.  YPs are guilty of this!!!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-Buoys should never be used for precise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navigation.</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-Vessels should report any discrepancies to</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the nearest Coast Guard District.</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F050AD37-C850-487C-B51F-02C3FDBF8AA0}"/>
              </a:ext>
            </a:extLst>
          </p:cNvPr>
          <p:cNvPicPr>
            <a:picLocks noChangeAspect="1"/>
          </p:cNvPicPr>
          <p:nvPr/>
        </p:nvPicPr>
        <p:blipFill rotWithShape="1">
          <a:blip r:embed="rId5"/>
          <a:srcRect l="74652" t="29259" r="11667" b="41111"/>
          <a:stretch/>
        </p:blipFill>
        <p:spPr>
          <a:xfrm>
            <a:off x="5105400" y="1716512"/>
            <a:ext cx="3878336" cy="2362200"/>
          </a:xfrm>
          <a:prstGeom prst="rect">
            <a:avLst/>
          </a:prstGeom>
        </p:spPr>
      </p:pic>
      <p:pic>
        <p:nvPicPr>
          <p:cNvPr id="5" name="Picture 4">
            <a:extLst>
              <a:ext uri="{FF2B5EF4-FFF2-40B4-BE49-F238E27FC236}">
                <a16:creationId xmlns:a16="http://schemas.microsoft.com/office/drawing/2014/main" id="{3F168ECA-C5B4-4933-ACD9-1104B19E68A2}"/>
              </a:ext>
            </a:extLst>
          </p:cNvPr>
          <p:cNvPicPr>
            <a:picLocks noChangeAspect="1"/>
          </p:cNvPicPr>
          <p:nvPr/>
        </p:nvPicPr>
        <p:blipFill>
          <a:blip r:embed="rId6"/>
          <a:stretch>
            <a:fillRect/>
          </a:stretch>
        </p:blipFill>
        <p:spPr>
          <a:xfrm>
            <a:off x="5440435" y="4073818"/>
            <a:ext cx="3208265" cy="2406199"/>
          </a:xfrm>
          <a:prstGeom prst="rect">
            <a:avLst/>
          </a:prstGeom>
        </p:spPr>
      </p:pic>
      <p:pic>
        <p:nvPicPr>
          <p:cNvPr id="2" name="Picture 1">
            <a:extLst>
              <a:ext uri="{FF2B5EF4-FFF2-40B4-BE49-F238E27FC236}">
                <a16:creationId xmlns:a16="http://schemas.microsoft.com/office/drawing/2014/main" id="{6C7D6B89-E89B-438E-80FF-9EF2E95073CC}"/>
              </a:ext>
            </a:extLst>
          </p:cNvPr>
          <p:cNvPicPr>
            <a:picLocks noChangeAspect="1"/>
          </p:cNvPicPr>
          <p:nvPr/>
        </p:nvPicPr>
        <p:blipFill>
          <a:blip r:embed="rId7"/>
          <a:stretch>
            <a:fillRect/>
          </a:stretch>
        </p:blipFill>
        <p:spPr>
          <a:xfrm>
            <a:off x="-13448" y="0"/>
            <a:ext cx="9170896" cy="6884988"/>
          </a:xfrm>
          <a:prstGeom prst="rect">
            <a:avLst/>
          </a:prstGeom>
        </p:spPr>
      </p:pic>
    </p:spTree>
    <p:extLst>
      <p:ext uri="{BB962C8B-B14F-4D97-AF65-F5344CB8AC3E}">
        <p14:creationId xmlns:p14="http://schemas.microsoft.com/office/powerpoint/2010/main" val="99958404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Cardinal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397031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Cardinal Mark </a:t>
            </a:r>
            <a:r>
              <a:rPr lang="en-US" sz="1800" dirty="0">
                <a:latin typeface="Times New Roman" panose="02020603050405020304" pitchFamily="18" charset="0"/>
                <a:cs typeface="Times New Roman" panose="02020603050405020304" pitchFamily="18" charset="0"/>
              </a:rPr>
              <a:t>is used in conjunction with the compass to indicate where the mariner may find the best navigable water.</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-Placed in one of four quadrants: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North (NW-NE)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East (NE-SE)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South (SE-SW)</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West (SW-NW)</a:t>
            </a:r>
          </a:p>
          <a:p>
            <a:pPr marL="342900" indent="-342900" algn="l">
              <a:buFont typeface="+mj-lt"/>
              <a:buAutoNum type="arabicPeriod"/>
            </a:pP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-May be used to:</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the deepest water.</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safe side to pass.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Emphasize a feature in a channel.</a:t>
            </a:r>
          </a:p>
        </p:txBody>
      </p:sp>
      <p:pic>
        <p:nvPicPr>
          <p:cNvPr id="14" name="Picture 13">
            <a:extLst>
              <a:ext uri="{FF2B5EF4-FFF2-40B4-BE49-F238E27FC236}">
                <a16:creationId xmlns:a16="http://schemas.microsoft.com/office/drawing/2014/main" id="{053DF6A8-E3D5-4DCE-B6F5-908210409FCC}"/>
              </a:ext>
            </a:extLst>
          </p:cNvPr>
          <p:cNvPicPr>
            <a:picLocks noChangeAspect="1"/>
          </p:cNvPicPr>
          <p:nvPr/>
        </p:nvPicPr>
        <p:blipFill>
          <a:blip r:embed="rId5"/>
          <a:stretch>
            <a:fillRect/>
          </a:stretch>
        </p:blipFill>
        <p:spPr>
          <a:xfrm>
            <a:off x="0" y="1895646"/>
            <a:ext cx="4212166" cy="4236992"/>
          </a:xfrm>
          <a:prstGeom prst="rect">
            <a:avLst/>
          </a:prstGeom>
        </p:spPr>
      </p:pic>
      <p:pic>
        <p:nvPicPr>
          <p:cNvPr id="18" name="Picture 17">
            <a:extLst>
              <a:ext uri="{FF2B5EF4-FFF2-40B4-BE49-F238E27FC236}">
                <a16:creationId xmlns:a16="http://schemas.microsoft.com/office/drawing/2014/main" id="{FEE20081-20C6-4DAA-8408-2EC66B55ADD6}"/>
              </a:ext>
            </a:extLst>
          </p:cNvPr>
          <p:cNvPicPr>
            <a:picLocks noChangeAspect="1"/>
          </p:cNvPicPr>
          <p:nvPr/>
        </p:nvPicPr>
        <p:blipFill rotWithShape="1">
          <a:blip r:embed="rId6"/>
          <a:srcRect l="55000" t="12092" r="18333" b="35185"/>
          <a:stretch/>
        </p:blipFill>
        <p:spPr>
          <a:xfrm>
            <a:off x="-35813" y="0"/>
            <a:ext cx="9181381" cy="6884988"/>
          </a:xfrm>
          <a:prstGeom prst="rect">
            <a:avLst/>
          </a:prstGeom>
        </p:spPr>
      </p:pic>
      <p:sp>
        <p:nvSpPr>
          <p:cNvPr id="19" name="Oval 18">
            <a:extLst>
              <a:ext uri="{FF2B5EF4-FFF2-40B4-BE49-F238E27FC236}">
                <a16:creationId xmlns:a16="http://schemas.microsoft.com/office/drawing/2014/main" id="{A5E8B574-5A15-4CBE-A11B-DE0011AEE76B}"/>
              </a:ext>
            </a:extLst>
          </p:cNvPr>
          <p:cNvSpPr/>
          <p:nvPr/>
        </p:nvSpPr>
        <p:spPr>
          <a:xfrm>
            <a:off x="6019800" y="3048000"/>
            <a:ext cx="1089534" cy="1143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0D704B80-39B7-493F-B72B-2D8ECF240744}"/>
              </a:ext>
            </a:extLst>
          </p:cNvPr>
          <p:cNvCxnSpPr>
            <a:cxnSpLocks/>
          </p:cNvCxnSpPr>
          <p:nvPr/>
        </p:nvCxnSpPr>
        <p:spPr>
          <a:xfrm>
            <a:off x="4191000" y="3502026"/>
            <a:ext cx="1751032" cy="7937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8C25A165-43A7-419F-8DBD-CDB16B77BF98}"/>
              </a:ext>
            </a:extLst>
          </p:cNvPr>
          <p:cNvSpPr txBox="1"/>
          <p:nvPr/>
        </p:nvSpPr>
        <p:spPr>
          <a:xfrm>
            <a:off x="2034666" y="2438400"/>
            <a:ext cx="2080134" cy="2062103"/>
          </a:xfrm>
          <a:prstGeom prst="rect">
            <a:avLst/>
          </a:prstGeom>
          <a:noFill/>
        </p:spPr>
        <p:txBody>
          <a:bodyPr wrap="square" rtlCol="0">
            <a:spAutoFit/>
          </a:bodyPr>
          <a:lstStyle/>
          <a:p>
            <a:pPr algn="ctr"/>
            <a:r>
              <a:rPr lang="en-US" sz="3200"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Spa Creek Preferred Channel Buoy</a:t>
            </a:r>
          </a:p>
        </p:txBody>
      </p:sp>
    </p:spTree>
    <p:extLst>
      <p:ext uri="{BB962C8B-B14F-4D97-AF65-F5344CB8AC3E}">
        <p14:creationId xmlns:p14="http://schemas.microsoft.com/office/powerpoint/2010/main" val="399919058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animBg="1"/>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Buoy Maintenance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535576559"/>
              </p:ext>
            </p:extLst>
          </p:nvPr>
        </p:nvGraphicFramePr>
        <p:xfrm>
          <a:off x="1" y="1676400"/>
          <a:ext cx="9144000" cy="6280150"/>
        </p:xfrm>
        <a:graphic>
          <a:graphicData uri="http://schemas.openxmlformats.org/drawingml/2006/table">
            <a:tbl>
              <a:tblPr firstRow="1" firstCol="1" bandRow="1">
                <a:tableStyleId>{5C22544A-7EE6-4342-B048-85BDC9FD1C3A}</a:tableStyleId>
              </a:tblPr>
              <a:tblGrid>
                <a:gridCol w="9144000">
                  <a:extLst>
                    <a:ext uri="{9D8B030D-6E8A-4147-A177-3AD203B41FA5}">
                      <a16:colId xmlns:a16="http://schemas.microsoft.com/office/drawing/2014/main" val="460837169"/>
                    </a:ext>
                  </a:extLst>
                </a:gridCol>
              </a:tblGrid>
              <a:tr h="24511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96347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 maintenance is the scheduled or on-scene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maintenance of buoys consisting of inspecting and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replacing the buoy numbers, reflective tape, light,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power, sound and buoy mooring equipment.</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-Actions may also include cleaning, inspecting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and repairing the buoy hull, superstructure and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counterweight.</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-Also to verify that the buoy is within tolerance of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assigned position.</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-The US Coast Guard is predominately responsible for the</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maintenance of U.S. Aids to Navigation (USATONS).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6E6E6380-A987-4596-9B63-A782D287A94E}"/>
              </a:ext>
            </a:extLst>
          </p:cNvPr>
          <p:cNvPicPr>
            <a:picLocks noChangeAspect="1"/>
          </p:cNvPicPr>
          <p:nvPr/>
        </p:nvPicPr>
        <p:blipFill rotWithShape="1">
          <a:blip r:embed="rId5"/>
          <a:srcRect l="75000" t="26296" r="12500" b="35185"/>
          <a:stretch/>
        </p:blipFill>
        <p:spPr>
          <a:xfrm>
            <a:off x="5181600" y="1755296"/>
            <a:ext cx="3885715" cy="3367623"/>
          </a:xfrm>
          <a:prstGeom prst="rect">
            <a:avLst/>
          </a:prstGeom>
        </p:spPr>
      </p:pic>
    </p:spTree>
    <p:extLst>
      <p:ext uri="{BB962C8B-B14F-4D97-AF65-F5344CB8AC3E}">
        <p14:creationId xmlns:p14="http://schemas.microsoft.com/office/powerpoint/2010/main" val="365791324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Buoy Limitations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4045005928"/>
              </p:ext>
            </p:extLst>
          </p:nvPr>
        </p:nvGraphicFramePr>
        <p:xfrm>
          <a:off x="1" y="1676400"/>
          <a:ext cx="9144000" cy="6005830"/>
        </p:xfrm>
        <a:graphic>
          <a:graphicData uri="http://schemas.openxmlformats.org/drawingml/2006/table">
            <a:tbl>
              <a:tblPr firstRow="1" firstCol="1" bandRow="1">
                <a:tableStyleId>{5C22544A-7EE6-4342-B048-85BDC9FD1C3A}</a:tableStyleId>
              </a:tblPr>
              <a:tblGrid>
                <a:gridCol w="9144000">
                  <a:extLst>
                    <a:ext uri="{9D8B030D-6E8A-4147-A177-3AD203B41FA5}">
                      <a16:colId xmlns:a16="http://schemas.microsoft.com/office/drawing/2014/main" val="460837169"/>
                    </a:ext>
                  </a:extLst>
                </a:gridCol>
              </a:tblGrid>
              <a:tr h="24511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96347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-Buoys cannot be relied on to maintain precise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position.</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-Buoys are subject to hazards such as weather,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equipment failure and mooring casualties.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 allisions are also common, even in good</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weather.  YPs are guilty of this!!!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-Buoys should never be used for precise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navigation.</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-Vessels should report any discrepancies to</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the nearest Coast Guard District.</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F050AD37-C850-487C-B51F-02C3FDBF8AA0}"/>
              </a:ext>
            </a:extLst>
          </p:cNvPr>
          <p:cNvPicPr>
            <a:picLocks noChangeAspect="1"/>
          </p:cNvPicPr>
          <p:nvPr/>
        </p:nvPicPr>
        <p:blipFill rotWithShape="1">
          <a:blip r:embed="rId5"/>
          <a:srcRect l="74652" t="29259" r="11667" b="41111"/>
          <a:stretch/>
        </p:blipFill>
        <p:spPr>
          <a:xfrm>
            <a:off x="5105400" y="2699745"/>
            <a:ext cx="3878336" cy="2362200"/>
          </a:xfrm>
          <a:prstGeom prst="rect">
            <a:avLst/>
          </a:prstGeom>
        </p:spPr>
      </p:pic>
    </p:spTree>
    <p:extLst>
      <p:ext uri="{BB962C8B-B14F-4D97-AF65-F5344CB8AC3E}">
        <p14:creationId xmlns:p14="http://schemas.microsoft.com/office/powerpoint/2010/main" val="12767408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Buoy Limitations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1" y="1676400"/>
          <a:ext cx="9144000" cy="6005830"/>
        </p:xfrm>
        <a:graphic>
          <a:graphicData uri="http://schemas.openxmlformats.org/drawingml/2006/table">
            <a:tbl>
              <a:tblPr firstRow="1" firstCol="1" bandRow="1">
                <a:tableStyleId>{5C22544A-7EE6-4342-B048-85BDC9FD1C3A}</a:tableStyleId>
              </a:tblPr>
              <a:tblGrid>
                <a:gridCol w="9144000">
                  <a:extLst>
                    <a:ext uri="{9D8B030D-6E8A-4147-A177-3AD203B41FA5}">
                      <a16:colId xmlns:a16="http://schemas.microsoft.com/office/drawing/2014/main" val="460837169"/>
                    </a:ext>
                  </a:extLst>
                </a:gridCol>
              </a:tblGrid>
              <a:tr h="24511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96347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-Buoys cannot be relied on to maintain precise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position.</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-Buoys are subject to hazards such as weather,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equipment failure and mooring casualties.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 allisions are also common, even in good</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weather.  YPs are guilty of this!!!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-Buoys should never be used for precise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navigation.</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-Vessels should report any discrepancies to</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the nearest Coast Guard District.</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F050AD37-C850-487C-B51F-02C3FDBF8AA0}"/>
              </a:ext>
            </a:extLst>
          </p:cNvPr>
          <p:cNvPicPr>
            <a:picLocks noChangeAspect="1"/>
          </p:cNvPicPr>
          <p:nvPr/>
        </p:nvPicPr>
        <p:blipFill rotWithShape="1">
          <a:blip r:embed="rId5"/>
          <a:srcRect l="74652" t="29259" r="11667" b="41111"/>
          <a:stretch/>
        </p:blipFill>
        <p:spPr>
          <a:xfrm>
            <a:off x="5105400" y="1716512"/>
            <a:ext cx="3878336" cy="2362200"/>
          </a:xfrm>
          <a:prstGeom prst="rect">
            <a:avLst/>
          </a:prstGeom>
        </p:spPr>
      </p:pic>
      <p:pic>
        <p:nvPicPr>
          <p:cNvPr id="5" name="Picture 4">
            <a:extLst>
              <a:ext uri="{FF2B5EF4-FFF2-40B4-BE49-F238E27FC236}">
                <a16:creationId xmlns:a16="http://schemas.microsoft.com/office/drawing/2014/main" id="{3F168ECA-C5B4-4933-ACD9-1104B19E68A2}"/>
              </a:ext>
            </a:extLst>
          </p:cNvPr>
          <p:cNvPicPr>
            <a:picLocks noChangeAspect="1"/>
          </p:cNvPicPr>
          <p:nvPr/>
        </p:nvPicPr>
        <p:blipFill>
          <a:blip r:embed="rId6"/>
          <a:stretch>
            <a:fillRect/>
          </a:stretch>
        </p:blipFill>
        <p:spPr>
          <a:xfrm>
            <a:off x="-13447" y="-16594"/>
            <a:ext cx="9157447" cy="6901582"/>
          </a:xfrm>
          <a:prstGeom prst="rect">
            <a:avLst/>
          </a:prstGeom>
        </p:spPr>
      </p:pic>
    </p:spTree>
    <p:extLst>
      <p:ext uri="{BB962C8B-B14F-4D97-AF65-F5344CB8AC3E}">
        <p14:creationId xmlns:p14="http://schemas.microsoft.com/office/powerpoint/2010/main" val="373069433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906263408"/>
              </p:ext>
            </p:extLst>
          </p:nvPr>
        </p:nvGraphicFramePr>
        <p:xfrm>
          <a:off x="348571" y="1764627"/>
          <a:ext cx="8781982" cy="432816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93666">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820982793"/>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Cardinal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5047536"/>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-A </a:t>
            </a: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Cardinal Mark </a:t>
            </a:r>
            <a:r>
              <a:rPr lang="en-US" sz="1600" dirty="0">
                <a:latin typeface="Times New Roman" panose="02020603050405020304" pitchFamily="18" charset="0"/>
                <a:cs typeface="Times New Roman" panose="02020603050405020304" pitchFamily="18" charset="0"/>
              </a:rPr>
              <a:t>is used in conjunction with the compass to indicate where the mariner may find the best navigable water. Typically a pillar or spar buoy.</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-Black and yellow in color.</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-Exhibits white light  based on quick or very quick flashing lights.</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-Placed in one of four quadrants:</a:t>
            </a:r>
          </a:p>
          <a:p>
            <a:pPr marL="342900" indent="-342900" algn="l">
              <a:buFont typeface="+mj-lt"/>
              <a:buAutoNum type="arabicPeriod"/>
            </a:pPr>
            <a:r>
              <a:rPr lang="en-US" sz="1600" dirty="0">
                <a:latin typeface="Times New Roman" panose="02020603050405020304" pitchFamily="18" charset="0"/>
                <a:cs typeface="Times New Roman" panose="02020603050405020304" pitchFamily="18" charset="0"/>
              </a:rPr>
              <a:t>North (NW-NE) (Two triangles facing up)</a:t>
            </a:r>
          </a:p>
          <a:p>
            <a:pPr marL="342900" indent="-342900" algn="l">
              <a:buFont typeface="+mj-lt"/>
              <a:buAutoNum type="arabicPeriod"/>
            </a:pPr>
            <a:r>
              <a:rPr lang="en-US" sz="1600" dirty="0">
                <a:latin typeface="Times New Roman" panose="02020603050405020304" pitchFamily="18" charset="0"/>
                <a:cs typeface="Times New Roman" panose="02020603050405020304" pitchFamily="18" charset="0"/>
              </a:rPr>
              <a:t>East (NE-SE) (Two triangles bases together)</a:t>
            </a:r>
          </a:p>
          <a:p>
            <a:pPr marL="342900" indent="-342900" algn="l">
              <a:buFont typeface="+mj-lt"/>
              <a:buAutoNum type="arabicPeriod"/>
            </a:pPr>
            <a:r>
              <a:rPr lang="en-US" sz="1600" dirty="0">
                <a:latin typeface="Times New Roman" panose="02020603050405020304" pitchFamily="18" charset="0"/>
                <a:cs typeface="Times New Roman" panose="02020603050405020304" pitchFamily="18" charset="0"/>
              </a:rPr>
              <a:t>South (SE-SW) (Two triangles facing down)</a:t>
            </a:r>
          </a:p>
          <a:p>
            <a:pPr marL="342900" indent="-342900" algn="l">
              <a:buFont typeface="+mj-lt"/>
              <a:buAutoNum type="arabicPeriod"/>
            </a:pPr>
            <a:r>
              <a:rPr lang="en-US" sz="1600" dirty="0">
                <a:latin typeface="Times New Roman" panose="02020603050405020304" pitchFamily="18" charset="0"/>
                <a:cs typeface="Times New Roman" panose="02020603050405020304" pitchFamily="18" charset="0"/>
              </a:rPr>
              <a:t>West (SW-NW) (Two triangles apexes together)</a:t>
            </a:r>
          </a:p>
          <a:p>
            <a:pPr marL="342900" indent="-342900" algn="l">
              <a:buFont typeface="+mj-lt"/>
              <a:buAutoNum type="arabicPeriod"/>
            </a:pPr>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-May be used to:</a:t>
            </a:r>
          </a:p>
          <a:p>
            <a:pPr marL="342900" indent="-342900" algn="l">
              <a:buFont typeface="+mj-lt"/>
              <a:buAutoNum type="arabicPeriod"/>
            </a:pPr>
            <a:r>
              <a:rPr lang="en-US" sz="1600" dirty="0">
                <a:latin typeface="Times New Roman" panose="02020603050405020304" pitchFamily="18" charset="0"/>
                <a:cs typeface="Times New Roman" panose="02020603050405020304" pitchFamily="18" charset="0"/>
              </a:rPr>
              <a:t>Indicate the deepest water.</a:t>
            </a:r>
          </a:p>
          <a:p>
            <a:pPr marL="342900" indent="-342900" algn="l">
              <a:buFont typeface="+mj-lt"/>
              <a:buAutoNum type="arabicPeriod"/>
            </a:pPr>
            <a:r>
              <a:rPr lang="en-US" sz="1600" dirty="0">
                <a:latin typeface="Times New Roman" panose="02020603050405020304" pitchFamily="18" charset="0"/>
                <a:cs typeface="Times New Roman" panose="02020603050405020304" pitchFamily="18" charset="0"/>
              </a:rPr>
              <a:t>Indicate safe side to pass.</a:t>
            </a:r>
          </a:p>
          <a:p>
            <a:pPr marL="342900" indent="-342900" algn="l">
              <a:buFont typeface="+mj-lt"/>
              <a:buAutoNum type="arabicPeriod"/>
            </a:pPr>
            <a:r>
              <a:rPr lang="en-US" sz="1600" dirty="0">
                <a:latin typeface="Times New Roman" panose="02020603050405020304" pitchFamily="18" charset="0"/>
                <a:cs typeface="Times New Roman" panose="02020603050405020304" pitchFamily="18" charset="0"/>
              </a:rPr>
              <a:t>Emphasize a feature in a channel.</a:t>
            </a:r>
          </a:p>
          <a:p>
            <a:pPr marL="342900" indent="-342900" algn="l">
              <a:buFont typeface="+mj-lt"/>
              <a:buAutoNum type="arabicPeriod"/>
            </a:pPr>
            <a:endParaRPr lang="en-US" sz="18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053DF6A8-E3D5-4DCE-B6F5-908210409FCC}"/>
              </a:ext>
            </a:extLst>
          </p:cNvPr>
          <p:cNvPicPr>
            <a:picLocks noChangeAspect="1"/>
          </p:cNvPicPr>
          <p:nvPr/>
        </p:nvPicPr>
        <p:blipFill>
          <a:blip r:embed="rId5"/>
          <a:stretch>
            <a:fillRect/>
          </a:stretch>
        </p:blipFill>
        <p:spPr>
          <a:xfrm>
            <a:off x="0" y="1895646"/>
            <a:ext cx="4212166" cy="4236992"/>
          </a:xfrm>
          <a:prstGeom prst="rect">
            <a:avLst/>
          </a:prstGeom>
        </p:spPr>
      </p:pic>
    </p:spTree>
    <p:extLst>
      <p:ext uri="{BB962C8B-B14F-4D97-AF65-F5344CB8AC3E}">
        <p14:creationId xmlns:p14="http://schemas.microsoft.com/office/powerpoint/2010/main" val="293186005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Cardinal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397031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Cardinal Mark </a:t>
            </a:r>
            <a:r>
              <a:rPr lang="en-US" sz="1800" dirty="0">
                <a:latin typeface="Times New Roman" panose="02020603050405020304" pitchFamily="18" charset="0"/>
                <a:cs typeface="Times New Roman" panose="02020603050405020304" pitchFamily="18" charset="0"/>
              </a:rPr>
              <a:t>is used in conjunction with the compass to indicate where the mariner may find the best navigable water.</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-Placed in one of four quadrants: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North (NW-NE)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East (NE-SE)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South (SE-SW)</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West (SW-NW)</a:t>
            </a:r>
          </a:p>
          <a:p>
            <a:pPr marL="342900" indent="-342900" algn="l">
              <a:buFont typeface="+mj-lt"/>
              <a:buAutoNum type="arabicPeriod"/>
            </a:pP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-May be used to:</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the deepest water.</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safe side to pass.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Emphasize a feature in a channel.</a:t>
            </a:r>
          </a:p>
        </p:txBody>
      </p:sp>
      <p:pic>
        <p:nvPicPr>
          <p:cNvPr id="14" name="Picture 13">
            <a:extLst>
              <a:ext uri="{FF2B5EF4-FFF2-40B4-BE49-F238E27FC236}">
                <a16:creationId xmlns:a16="http://schemas.microsoft.com/office/drawing/2014/main" id="{053DF6A8-E3D5-4DCE-B6F5-908210409FCC}"/>
              </a:ext>
            </a:extLst>
          </p:cNvPr>
          <p:cNvPicPr>
            <a:picLocks noChangeAspect="1"/>
          </p:cNvPicPr>
          <p:nvPr/>
        </p:nvPicPr>
        <p:blipFill>
          <a:blip r:embed="rId5"/>
          <a:stretch>
            <a:fillRect/>
          </a:stretch>
        </p:blipFill>
        <p:spPr>
          <a:xfrm>
            <a:off x="0" y="1895646"/>
            <a:ext cx="4212166" cy="4236992"/>
          </a:xfrm>
          <a:prstGeom prst="rect">
            <a:avLst/>
          </a:prstGeom>
        </p:spPr>
      </p:pic>
      <p:pic>
        <p:nvPicPr>
          <p:cNvPr id="4" name="Picture 3">
            <a:extLst>
              <a:ext uri="{FF2B5EF4-FFF2-40B4-BE49-F238E27FC236}">
                <a16:creationId xmlns:a16="http://schemas.microsoft.com/office/drawing/2014/main" id="{9A797039-25FC-4752-84E4-23FEEF0CD53C}"/>
              </a:ext>
            </a:extLst>
          </p:cNvPr>
          <p:cNvPicPr>
            <a:picLocks noChangeAspect="1"/>
          </p:cNvPicPr>
          <p:nvPr/>
        </p:nvPicPr>
        <p:blipFill>
          <a:blip r:embed="rId6"/>
          <a:stretch>
            <a:fillRect/>
          </a:stretch>
        </p:blipFill>
        <p:spPr>
          <a:xfrm>
            <a:off x="-13447" y="1"/>
            <a:ext cx="9157447" cy="6884988"/>
          </a:xfrm>
          <a:prstGeom prst="rect">
            <a:avLst/>
          </a:prstGeom>
        </p:spPr>
      </p:pic>
    </p:spTree>
    <p:extLst>
      <p:ext uri="{BB962C8B-B14F-4D97-AF65-F5344CB8AC3E}">
        <p14:creationId xmlns:p14="http://schemas.microsoft.com/office/powerpoint/2010/main" val="385633352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Isolated Danger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869309892"/>
              </p:ext>
            </p:extLst>
          </p:nvPr>
        </p:nvGraphicFramePr>
        <p:xfrm>
          <a:off x="1" y="1676400"/>
          <a:ext cx="9144000" cy="6278880"/>
        </p:xfrm>
        <a:graphic>
          <a:graphicData uri="http://schemas.openxmlformats.org/drawingml/2006/table">
            <a:tbl>
              <a:tblPr firstRow="1" firstCol="1" bandRow="1">
                <a:tableStyleId>{5C22544A-7EE6-4342-B048-85BDC9FD1C3A}</a:tableStyleId>
              </a:tblPr>
              <a:tblGrid>
                <a:gridCol w="9144000">
                  <a:extLst>
                    <a:ext uri="{9D8B030D-6E8A-4147-A177-3AD203B41FA5}">
                      <a16:colId xmlns:a16="http://schemas.microsoft.com/office/drawing/2014/main" val="460837169"/>
                    </a:ext>
                  </a:extLst>
                </a:gridCol>
              </a:tblGrid>
              <a:tr h="19495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581837">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-An </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Isolated Danger Mark </a:t>
                      </a:r>
                      <a:r>
                        <a:rPr lang="en-US" sz="1800" u="none" dirty="0">
                          <a:solidFill>
                            <a:schemeClr val="tx1"/>
                          </a:solidFill>
                          <a:effectLst/>
                          <a:latin typeface="Times New Roman" panose="02020603050405020304" pitchFamily="18" charset="0"/>
                          <a:cs typeface="Times New Roman" panose="02020603050405020304" pitchFamily="18" charset="0"/>
                        </a:rPr>
                        <a:t>is erected on, or</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moored on or above, an isolated danger which has</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navigable water around it. Typically a pillar or</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spar buoy.</a:t>
                      </a:r>
                      <a:endPar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-On a chart, the position of the danger is the center</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of the symbol. In reality, there may be a slight</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offset, so give it space!</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-Black with one or more red horizontal bands.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t>
                      </a:r>
                      <a:r>
                        <a:rPr lang="en-US" sz="1800" dirty="0" err="1">
                          <a:solidFill>
                            <a:schemeClr val="tx1"/>
                          </a:solidFill>
                          <a:effectLst/>
                          <a:latin typeface="Times New Roman" panose="02020603050405020304" pitchFamily="18" charset="0"/>
                          <a:cs typeface="Times New Roman" panose="02020603050405020304" pitchFamily="18" charset="0"/>
                        </a:rPr>
                        <a:t>Topmark</a:t>
                      </a:r>
                      <a:r>
                        <a:rPr lang="en-US" sz="1800" dirty="0">
                          <a:solidFill>
                            <a:schemeClr val="tx1"/>
                          </a:solidFill>
                          <a:effectLst/>
                          <a:latin typeface="Times New Roman" panose="02020603050405020304" pitchFamily="18" charset="0"/>
                          <a:cs typeface="Times New Roman" panose="02020603050405020304" pitchFamily="18" charset="0"/>
                        </a:rPr>
                        <a:t> is two black spheres.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-Exhibits a white flashing light of two flashes.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7F6847A7-5A09-4653-843E-7924F0C5B3C6}"/>
              </a:ext>
            </a:extLst>
          </p:cNvPr>
          <p:cNvPicPr>
            <a:picLocks noChangeAspect="1"/>
          </p:cNvPicPr>
          <p:nvPr/>
        </p:nvPicPr>
        <p:blipFill>
          <a:blip r:embed="rId5"/>
          <a:stretch>
            <a:fillRect/>
          </a:stretch>
        </p:blipFill>
        <p:spPr>
          <a:xfrm>
            <a:off x="5441485" y="2033131"/>
            <a:ext cx="3505200" cy="3505200"/>
          </a:xfrm>
          <a:prstGeom prst="rect">
            <a:avLst/>
          </a:prstGeom>
        </p:spPr>
      </p:pic>
    </p:spTree>
    <p:extLst>
      <p:ext uri="{BB962C8B-B14F-4D97-AF65-F5344CB8AC3E}">
        <p14:creationId xmlns:p14="http://schemas.microsoft.com/office/powerpoint/2010/main" val="270504337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Cardinal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397031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Cardinal Mark </a:t>
            </a:r>
            <a:r>
              <a:rPr lang="en-US" sz="1800" dirty="0">
                <a:latin typeface="Times New Roman" panose="02020603050405020304" pitchFamily="18" charset="0"/>
                <a:cs typeface="Times New Roman" panose="02020603050405020304" pitchFamily="18" charset="0"/>
              </a:rPr>
              <a:t>is used in conjunction with the compass to indicate where the mariner may find the best navigable water.</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-Placed in one of four quadrants: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North (NW-NE)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East (NE-SE)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South (SE-SW)</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West (SW-NW)</a:t>
            </a:r>
          </a:p>
          <a:p>
            <a:pPr marL="342900" indent="-342900" algn="l">
              <a:buFont typeface="+mj-lt"/>
              <a:buAutoNum type="arabicPeriod"/>
            </a:pP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-May be used to:</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the deepest water.</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safe side to pass.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Emphasize a feature in a channel.</a:t>
            </a:r>
          </a:p>
        </p:txBody>
      </p:sp>
      <p:pic>
        <p:nvPicPr>
          <p:cNvPr id="14" name="Picture 13">
            <a:extLst>
              <a:ext uri="{FF2B5EF4-FFF2-40B4-BE49-F238E27FC236}">
                <a16:creationId xmlns:a16="http://schemas.microsoft.com/office/drawing/2014/main" id="{053DF6A8-E3D5-4DCE-B6F5-908210409FCC}"/>
              </a:ext>
            </a:extLst>
          </p:cNvPr>
          <p:cNvPicPr>
            <a:picLocks noChangeAspect="1"/>
          </p:cNvPicPr>
          <p:nvPr/>
        </p:nvPicPr>
        <p:blipFill>
          <a:blip r:embed="rId5"/>
          <a:stretch>
            <a:fillRect/>
          </a:stretch>
        </p:blipFill>
        <p:spPr>
          <a:xfrm>
            <a:off x="0" y="1895646"/>
            <a:ext cx="4212166" cy="4236992"/>
          </a:xfrm>
          <a:prstGeom prst="rect">
            <a:avLst/>
          </a:prstGeom>
        </p:spPr>
      </p:pic>
      <p:pic>
        <p:nvPicPr>
          <p:cNvPr id="5" name="Picture 4">
            <a:extLst>
              <a:ext uri="{FF2B5EF4-FFF2-40B4-BE49-F238E27FC236}">
                <a16:creationId xmlns:a16="http://schemas.microsoft.com/office/drawing/2014/main" id="{716C5B19-6941-4999-B2C3-E23F89D0D4A2}"/>
              </a:ext>
            </a:extLst>
          </p:cNvPr>
          <p:cNvPicPr>
            <a:picLocks noChangeAspect="1"/>
          </p:cNvPicPr>
          <p:nvPr/>
        </p:nvPicPr>
        <p:blipFill>
          <a:blip r:embed="rId6"/>
          <a:stretch>
            <a:fillRect/>
          </a:stretch>
        </p:blipFill>
        <p:spPr>
          <a:xfrm>
            <a:off x="13446" y="0"/>
            <a:ext cx="9130553" cy="6858000"/>
          </a:xfrm>
          <a:prstGeom prst="rect">
            <a:avLst/>
          </a:prstGeom>
        </p:spPr>
      </p:pic>
    </p:spTree>
    <p:extLst>
      <p:ext uri="{BB962C8B-B14F-4D97-AF65-F5344CB8AC3E}">
        <p14:creationId xmlns:p14="http://schemas.microsoft.com/office/powerpoint/2010/main" val="195789296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Safe Water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3816429"/>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-A </a:t>
            </a: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Safe Water Mark </a:t>
            </a:r>
            <a:r>
              <a:rPr lang="en-US" sz="1600" dirty="0">
                <a:latin typeface="Times New Roman" panose="02020603050405020304" pitchFamily="18" charset="0"/>
                <a:cs typeface="Times New Roman" panose="02020603050405020304" pitchFamily="18" charset="0"/>
              </a:rPr>
              <a:t>is used to indicate that there is navigable water all around the mark. May be spherical, pillar or spar buoys.</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-May be used as a centerline, mid channel or landfall buoy.</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-Red and white vertical stripes.</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Topmark</a:t>
            </a:r>
            <a:r>
              <a:rPr lang="en-US" sz="1600" dirty="0">
                <a:latin typeface="Times New Roman" panose="02020603050405020304" pitchFamily="18" charset="0"/>
                <a:cs typeface="Times New Roman" panose="02020603050405020304" pitchFamily="18" charset="0"/>
              </a:rPr>
              <a:t> is single, red ball.</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-Exhibits white light.  Could be isophase, single long flash, or Morse “A”.</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-May also be RACON buoy showing Morse “A”.</a:t>
            </a: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1B1A056-9A82-4345-A3DD-7F7E2A3BFB17}"/>
              </a:ext>
            </a:extLst>
          </p:cNvPr>
          <p:cNvPicPr>
            <a:picLocks noChangeAspect="1"/>
          </p:cNvPicPr>
          <p:nvPr/>
        </p:nvPicPr>
        <p:blipFill>
          <a:blip r:embed="rId5"/>
          <a:stretch>
            <a:fillRect/>
          </a:stretch>
        </p:blipFill>
        <p:spPr>
          <a:xfrm>
            <a:off x="609600" y="3127046"/>
            <a:ext cx="2924175" cy="1133475"/>
          </a:xfrm>
          <a:prstGeom prst="rect">
            <a:avLst/>
          </a:prstGeom>
        </p:spPr>
      </p:pic>
    </p:spTree>
    <p:extLst>
      <p:ext uri="{BB962C8B-B14F-4D97-AF65-F5344CB8AC3E}">
        <p14:creationId xmlns:p14="http://schemas.microsoft.com/office/powerpoint/2010/main" val="92773419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Cardinal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397031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Cardinal Mark </a:t>
            </a:r>
            <a:r>
              <a:rPr lang="en-US" sz="1800" dirty="0">
                <a:latin typeface="Times New Roman" panose="02020603050405020304" pitchFamily="18" charset="0"/>
                <a:cs typeface="Times New Roman" panose="02020603050405020304" pitchFamily="18" charset="0"/>
              </a:rPr>
              <a:t>is used in conjunction with the compass to indicate where the mariner may find the best navigable water.</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-Placed in one of four quadrants: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North (NW-NE)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East (NE-SE)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South (SE-SW)</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West (SW-NW)</a:t>
            </a:r>
          </a:p>
          <a:p>
            <a:pPr marL="342900" indent="-342900" algn="l">
              <a:buFont typeface="+mj-lt"/>
              <a:buAutoNum type="arabicPeriod"/>
            </a:pP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-May be used to:</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the deepest water.</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safe side to pass.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Emphasize a feature in a channel.</a:t>
            </a:r>
          </a:p>
        </p:txBody>
      </p:sp>
      <p:pic>
        <p:nvPicPr>
          <p:cNvPr id="14" name="Picture 13">
            <a:extLst>
              <a:ext uri="{FF2B5EF4-FFF2-40B4-BE49-F238E27FC236}">
                <a16:creationId xmlns:a16="http://schemas.microsoft.com/office/drawing/2014/main" id="{053DF6A8-E3D5-4DCE-B6F5-908210409FCC}"/>
              </a:ext>
            </a:extLst>
          </p:cNvPr>
          <p:cNvPicPr>
            <a:picLocks noChangeAspect="1"/>
          </p:cNvPicPr>
          <p:nvPr/>
        </p:nvPicPr>
        <p:blipFill>
          <a:blip r:embed="rId5"/>
          <a:stretch>
            <a:fillRect/>
          </a:stretch>
        </p:blipFill>
        <p:spPr>
          <a:xfrm>
            <a:off x="0" y="1895646"/>
            <a:ext cx="4212166" cy="4236992"/>
          </a:xfrm>
          <a:prstGeom prst="rect">
            <a:avLst/>
          </a:prstGeom>
        </p:spPr>
      </p:pic>
      <p:pic>
        <p:nvPicPr>
          <p:cNvPr id="4" name="Picture 3">
            <a:extLst>
              <a:ext uri="{FF2B5EF4-FFF2-40B4-BE49-F238E27FC236}">
                <a16:creationId xmlns:a16="http://schemas.microsoft.com/office/drawing/2014/main" id="{BCC683AE-3793-4456-A3DE-2D38608D85A6}"/>
              </a:ext>
            </a:extLst>
          </p:cNvPr>
          <p:cNvPicPr>
            <a:picLocks noChangeAspect="1"/>
          </p:cNvPicPr>
          <p:nvPr/>
        </p:nvPicPr>
        <p:blipFill>
          <a:blip r:embed="rId6"/>
          <a:stretch>
            <a:fillRect/>
          </a:stretch>
        </p:blipFill>
        <p:spPr>
          <a:xfrm>
            <a:off x="-13447" y="8965"/>
            <a:ext cx="9157447" cy="6876023"/>
          </a:xfrm>
          <a:prstGeom prst="rect">
            <a:avLst/>
          </a:prstGeom>
        </p:spPr>
      </p:pic>
    </p:spTree>
    <p:extLst>
      <p:ext uri="{BB962C8B-B14F-4D97-AF65-F5344CB8AC3E}">
        <p14:creationId xmlns:p14="http://schemas.microsoft.com/office/powerpoint/2010/main" val="30809311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Beacons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622261640"/>
              </p:ext>
            </p:extLst>
          </p:nvPr>
        </p:nvGraphicFramePr>
        <p:xfrm>
          <a:off x="1" y="1676400"/>
          <a:ext cx="9144000" cy="6004560"/>
        </p:xfrm>
        <a:graphic>
          <a:graphicData uri="http://schemas.openxmlformats.org/drawingml/2006/table">
            <a:tbl>
              <a:tblPr firstRow="1" firstCol="1" bandRow="1">
                <a:tableStyleId>{5C22544A-7EE6-4342-B048-85BDC9FD1C3A}</a:tableStyleId>
              </a:tblPr>
              <a:tblGrid>
                <a:gridCol w="9144000">
                  <a:extLst>
                    <a:ext uri="{9D8B030D-6E8A-4147-A177-3AD203B41FA5}">
                      <a16:colId xmlns:a16="http://schemas.microsoft.com/office/drawing/2014/main" val="460837169"/>
                    </a:ext>
                  </a:extLst>
                </a:gridCol>
              </a:tblGrid>
              <a:tr h="19495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581837">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-An </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Beacon</a:t>
                      </a:r>
                      <a:r>
                        <a:rPr lang="en-US" sz="1800" u="none" dirty="0">
                          <a:solidFill>
                            <a:schemeClr val="tx1"/>
                          </a:solidFill>
                          <a:effectLst/>
                          <a:latin typeface="Times New Roman" panose="02020603050405020304" pitchFamily="18" charset="0"/>
                          <a:cs typeface="Times New Roman" panose="02020603050405020304" pitchFamily="18" charset="0"/>
                        </a:rPr>
                        <a:t> is a stationary, short range visual aid</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to navigation that is fixed to terra </a:t>
                      </a:r>
                      <a:r>
                        <a:rPr lang="en-US" sz="1800" u="none" dirty="0" err="1">
                          <a:solidFill>
                            <a:schemeClr val="tx1"/>
                          </a:solidFill>
                          <a:effectLst/>
                          <a:latin typeface="Times New Roman" panose="02020603050405020304" pitchFamily="18" charset="0"/>
                          <a:cs typeface="Times New Roman" panose="02020603050405020304" pitchFamily="18" charset="0"/>
                        </a:rPr>
                        <a:t>firma</a:t>
                      </a:r>
                      <a:r>
                        <a:rPr lang="en-US" sz="1800" u="none" dirty="0">
                          <a:solidFill>
                            <a:schemeClr val="tx1"/>
                          </a:solidFill>
                          <a:effectLst/>
                          <a:latin typeface="Times New Roman" panose="02020603050405020304" pitchFamily="18" charset="0"/>
                          <a:cs typeface="Times New Roman" panose="02020603050405020304" pitchFamily="18" charset="0"/>
                        </a:rPr>
                        <a:t> or the </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seabed via a foundation.</a:t>
                      </a:r>
                      <a:endPar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-Typically referred to as </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fixed aids</a:t>
                      </a:r>
                      <a:r>
                        <a:rPr lang="en-US" sz="1800" dirty="0">
                          <a:solidFill>
                            <a:schemeClr val="tx1"/>
                          </a:solidFill>
                          <a:effectLst/>
                          <a:latin typeface="Times New Roman" panose="02020603050405020304" pitchFamily="18" charset="0"/>
                          <a:cs typeface="Times New Roman" panose="02020603050405020304" pitchFamily="18" charset="0"/>
                        </a:rPr>
                        <a:t>.</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-They are lighted, unlighted, or audible.</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-Range in size, type and signal capabilities.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-Beacons include lighthouses, major and</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minor lights, ranges, sector lights, </a:t>
                      </a:r>
                      <a:r>
                        <a:rPr lang="en-US" sz="1800" dirty="0" err="1">
                          <a:solidFill>
                            <a:schemeClr val="tx1"/>
                          </a:solidFill>
                          <a:effectLst/>
                          <a:latin typeface="Times New Roman" panose="02020603050405020304" pitchFamily="18" charset="0"/>
                          <a:cs typeface="Times New Roman" panose="02020603050405020304" pitchFamily="18" charset="0"/>
                        </a:rPr>
                        <a:t>daybeacons</a:t>
                      </a:r>
                      <a:r>
                        <a:rPr lang="en-US" sz="1800" dirty="0">
                          <a:solidFill>
                            <a:schemeClr val="tx1"/>
                          </a:solidFill>
                          <a:effectLst/>
                          <a:latin typeface="Times New Roman" panose="02020603050405020304" pitchFamily="18" charset="0"/>
                          <a:cs typeface="Times New Roman" panose="02020603050405020304" pitchFamily="18" charset="0"/>
                        </a:rPr>
                        <a:t>,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sound signals, RACONs and AIS-ATON.</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2C0EACA8-B94B-48EB-B6A6-595FFAA20526}"/>
              </a:ext>
            </a:extLst>
          </p:cNvPr>
          <p:cNvPicPr>
            <a:picLocks noChangeAspect="1"/>
          </p:cNvPicPr>
          <p:nvPr/>
        </p:nvPicPr>
        <p:blipFill>
          <a:blip r:embed="rId5"/>
          <a:stretch>
            <a:fillRect/>
          </a:stretch>
        </p:blipFill>
        <p:spPr>
          <a:xfrm>
            <a:off x="5009257" y="2588367"/>
            <a:ext cx="3971683" cy="2590800"/>
          </a:xfrm>
          <a:prstGeom prst="rect">
            <a:avLst/>
          </a:prstGeom>
        </p:spPr>
      </p:pic>
    </p:spTree>
    <p:extLst>
      <p:ext uri="{BB962C8B-B14F-4D97-AF65-F5344CB8AC3E}">
        <p14:creationId xmlns:p14="http://schemas.microsoft.com/office/powerpoint/2010/main" val="229502927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Major Lights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id="{F7B48557-EE74-4F3C-BC41-D97593F65581}"/>
              </a:ext>
            </a:extLst>
          </p:cNvPr>
          <p:cNvGraphicFramePr>
            <a:graphicFrameLocks noGrp="1"/>
          </p:cNvGraphicFramePr>
          <p:nvPr>
            <p:extLst>
              <p:ext uri="{D42A27DB-BD31-4B8C-83A1-F6EECF244321}">
                <p14:modId xmlns:p14="http://schemas.microsoft.com/office/powerpoint/2010/main" val="2017240462"/>
              </p:ext>
            </p:extLst>
          </p:nvPr>
        </p:nvGraphicFramePr>
        <p:xfrm>
          <a:off x="1" y="1676400"/>
          <a:ext cx="4190999" cy="6187440"/>
        </p:xfrm>
        <a:graphic>
          <a:graphicData uri="http://schemas.openxmlformats.org/drawingml/2006/table">
            <a:tbl>
              <a:tblPr firstRow="1" firstCol="1" bandRow="1">
                <a:tableStyleId>{5C22544A-7EE6-4342-B048-85BDC9FD1C3A}</a:tableStyleId>
              </a:tblPr>
              <a:tblGrid>
                <a:gridCol w="4190999">
                  <a:extLst>
                    <a:ext uri="{9D8B030D-6E8A-4147-A177-3AD203B41FA5}">
                      <a16:colId xmlns:a16="http://schemas.microsoft.com/office/drawing/2014/main" val="460837169"/>
                    </a:ext>
                  </a:extLst>
                </a:gridCol>
              </a:tblGrid>
              <a:tr h="19495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581837">
                <a:tc>
                  <a:txBody>
                    <a:bodyPr/>
                    <a:lstStyle/>
                    <a:p>
                      <a:pPr marL="0" marR="0" hangingPunct="0">
                        <a:spcBef>
                          <a:spcPts val="0"/>
                        </a:spcBef>
                        <a:spcAft>
                          <a:spcPts val="0"/>
                        </a:spcAft>
                      </a:pPr>
                      <a:r>
                        <a:rPr lang="en-US" sz="2400" dirty="0">
                          <a:solidFill>
                            <a:schemeClr val="tx1"/>
                          </a:solidFill>
                          <a:effectLst/>
                          <a:latin typeface="Times New Roman" panose="02020603050405020304" pitchFamily="18" charset="0"/>
                          <a:cs typeface="Times New Roman" panose="02020603050405020304" pitchFamily="18" charset="0"/>
                        </a:rPr>
                        <a:t>-A </a:t>
                      </a:r>
                      <a:r>
                        <a:rPr lang="en-US" sz="24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Major Light</a:t>
                      </a:r>
                      <a:r>
                        <a:rPr lang="en-US" sz="2400" u="none" dirty="0">
                          <a:solidFill>
                            <a:schemeClr val="tx1"/>
                          </a:solidFill>
                          <a:effectLst/>
                          <a:latin typeface="Times New Roman" panose="02020603050405020304" pitchFamily="18" charset="0"/>
                          <a:cs typeface="Times New Roman" panose="02020603050405020304" pitchFamily="18" charset="0"/>
                        </a:rPr>
                        <a:t> displays a high-intensity light signal with a nominal range of at least 10 nautical miles.</a:t>
                      </a:r>
                    </a:p>
                    <a:p>
                      <a:pPr marL="0" marR="0" hangingPunct="0">
                        <a:spcBef>
                          <a:spcPts val="0"/>
                        </a:spcBef>
                        <a:spcAft>
                          <a:spcPts val="0"/>
                        </a:spcAft>
                      </a:pPr>
                      <a:endParaRPr lang="en-US" sz="24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2400" u="none" dirty="0">
                          <a:solidFill>
                            <a:schemeClr val="tx1"/>
                          </a:solidFill>
                          <a:effectLst/>
                          <a:latin typeface="Times New Roman" panose="02020603050405020304" pitchFamily="18" charset="0"/>
                          <a:cs typeface="Times New Roman" panose="02020603050405020304" pitchFamily="18" charset="0"/>
                        </a:rPr>
                        <a:t>-Used primarily as primary seacoast, coastal navigation, or harbor entrance lights.</a:t>
                      </a:r>
                    </a:p>
                    <a:p>
                      <a:pPr marL="0" marR="0" hangingPunct="0">
                        <a:spcBef>
                          <a:spcPts val="0"/>
                        </a:spcBef>
                        <a:spcAft>
                          <a:spcPts val="0"/>
                        </a:spcAft>
                      </a:pPr>
                      <a:endParaRPr lang="en-US" sz="24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2400" u="none" dirty="0">
                          <a:solidFill>
                            <a:schemeClr val="tx1"/>
                          </a:solidFill>
                          <a:effectLst/>
                          <a:latin typeface="Times New Roman" panose="02020603050405020304" pitchFamily="18" charset="0"/>
                          <a:cs typeface="Times New Roman" panose="02020603050405020304" pitchFamily="18" charset="0"/>
                        </a:rPr>
                        <a:t>-Rarely assigned to a lateral system.</a:t>
                      </a:r>
                      <a:endParaRPr lang="en-US" sz="24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B7DEEE69-8BE6-4E35-AE4D-BDD515C7D663}"/>
              </a:ext>
            </a:extLst>
          </p:cNvPr>
          <p:cNvPicPr>
            <a:picLocks noChangeAspect="1"/>
          </p:cNvPicPr>
          <p:nvPr/>
        </p:nvPicPr>
        <p:blipFill rotWithShape="1">
          <a:blip r:embed="rId5"/>
          <a:srcRect l="73333" t="11481" r="13334" b="26296"/>
          <a:stretch/>
        </p:blipFill>
        <p:spPr>
          <a:xfrm>
            <a:off x="5029200" y="1676400"/>
            <a:ext cx="3581400" cy="4700590"/>
          </a:xfrm>
          <a:prstGeom prst="rect">
            <a:avLst/>
          </a:prstGeom>
        </p:spPr>
      </p:pic>
    </p:spTree>
    <p:extLst>
      <p:ext uri="{BB962C8B-B14F-4D97-AF65-F5344CB8AC3E}">
        <p14:creationId xmlns:p14="http://schemas.microsoft.com/office/powerpoint/2010/main" val="387487390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Minor Light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4401205"/>
          </a:xfrm>
          <a:prstGeom prst="rect">
            <a:avLst/>
          </a:prstGeom>
          <a:noFill/>
        </p:spPr>
        <p:txBody>
          <a:bodyPr wrap="square" rtlCol="0">
            <a:spAutoFit/>
          </a:bodyPr>
          <a:lstStyle/>
          <a:p>
            <a:pPr algn="l"/>
            <a:r>
              <a:rPr lang="en-US" sz="2400" dirty="0">
                <a:latin typeface="Times New Roman" panose="02020603050405020304" pitchFamily="18" charset="0"/>
                <a:cs typeface="Times New Roman" panose="02020603050405020304" pitchFamily="18" charset="0"/>
              </a:rPr>
              <a:t>-A </a:t>
            </a:r>
            <a:r>
              <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Minor Light</a:t>
            </a:r>
            <a:r>
              <a:rPr lang="en-US" sz="2400" dirty="0">
                <a:latin typeface="Times New Roman" panose="02020603050405020304" pitchFamily="18" charset="0"/>
                <a:cs typeface="Times New Roman" panose="02020603050405020304" pitchFamily="18" charset="0"/>
              </a:rPr>
              <a:t> displays lower intensity light signals with a nominal range of less than 10 nautical miles.</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-Established in harbors, along channels, waterways and rivers.</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-Typically assigned a numbering, coloring, and light scheme consistent with the buoyage system.</a:t>
            </a:r>
          </a:p>
          <a:p>
            <a:pPr algn="l"/>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0058CAF-B300-4AFA-8318-EB9A746F5961}"/>
              </a:ext>
            </a:extLst>
          </p:cNvPr>
          <p:cNvPicPr>
            <a:picLocks noChangeAspect="1"/>
          </p:cNvPicPr>
          <p:nvPr/>
        </p:nvPicPr>
        <p:blipFill>
          <a:blip r:embed="rId5"/>
          <a:stretch>
            <a:fillRect/>
          </a:stretch>
        </p:blipFill>
        <p:spPr>
          <a:xfrm>
            <a:off x="358775" y="1827107"/>
            <a:ext cx="3701415" cy="4419600"/>
          </a:xfrm>
          <a:prstGeom prst="rect">
            <a:avLst/>
          </a:prstGeom>
        </p:spPr>
      </p:pic>
    </p:spTree>
    <p:extLst>
      <p:ext uri="{BB962C8B-B14F-4D97-AF65-F5344CB8AC3E}">
        <p14:creationId xmlns:p14="http://schemas.microsoft.com/office/powerpoint/2010/main" val="344306693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Unlighted Beacons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id="{F7B48557-EE74-4F3C-BC41-D97593F65581}"/>
              </a:ext>
            </a:extLst>
          </p:cNvPr>
          <p:cNvGraphicFramePr>
            <a:graphicFrameLocks noGrp="1"/>
          </p:cNvGraphicFramePr>
          <p:nvPr>
            <p:extLst>
              <p:ext uri="{D42A27DB-BD31-4B8C-83A1-F6EECF244321}">
                <p14:modId xmlns:p14="http://schemas.microsoft.com/office/powerpoint/2010/main" val="3444523591"/>
              </p:ext>
            </p:extLst>
          </p:nvPr>
        </p:nvGraphicFramePr>
        <p:xfrm>
          <a:off x="0" y="1676400"/>
          <a:ext cx="9143999" cy="5518150"/>
        </p:xfrm>
        <a:graphic>
          <a:graphicData uri="http://schemas.openxmlformats.org/drawingml/2006/table">
            <a:tbl>
              <a:tblPr firstRow="1" firstCol="1" bandRow="1">
                <a:tableStyleId>{5C22544A-7EE6-4342-B048-85BDC9FD1C3A}</a:tableStyleId>
              </a:tblPr>
              <a:tblGrid>
                <a:gridCol w="9143999">
                  <a:extLst>
                    <a:ext uri="{9D8B030D-6E8A-4147-A177-3AD203B41FA5}">
                      <a16:colId xmlns:a16="http://schemas.microsoft.com/office/drawing/2014/main" val="460837169"/>
                    </a:ext>
                  </a:extLst>
                </a:gridCol>
              </a:tblGrid>
              <a:tr h="24511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963478">
                <a:tc>
                  <a:txBody>
                    <a:bodyPr/>
                    <a:lstStyle/>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-An </a:t>
                      </a: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Unlighted Beacon </a:t>
                      </a:r>
                      <a:r>
                        <a:rPr lang="en-US" sz="2000" u="none" dirty="0">
                          <a:solidFill>
                            <a:schemeClr val="tx1"/>
                          </a:solidFill>
                          <a:effectLst/>
                          <a:latin typeface="Times New Roman" panose="02020603050405020304" pitchFamily="18" charset="0"/>
                          <a:cs typeface="Times New Roman" panose="02020603050405020304" pitchFamily="18" charset="0"/>
                        </a:rPr>
                        <a:t>is a beacon identified by</a:t>
                      </a:r>
                    </a:p>
                    <a:p>
                      <a:pPr marL="0" marR="0" hangingPunct="0">
                        <a:spcBef>
                          <a:spcPts val="0"/>
                        </a:spcBef>
                        <a:spcAft>
                          <a:spcPts val="0"/>
                        </a:spcAft>
                      </a:pPr>
                      <a:r>
                        <a:rPr lang="en-US" sz="2000" u="none" dirty="0">
                          <a:solidFill>
                            <a:schemeClr val="tx1"/>
                          </a:solidFill>
                          <a:effectLst/>
                          <a:latin typeface="Times New Roman" panose="02020603050405020304" pitchFamily="18" charset="0"/>
                          <a:cs typeface="Times New Roman" panose="02020603050405020304" pitchFamily="18" charset="0"/>
                        </a:rPr>
                        <a:t>color, shape and lateral number.</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cs typeface="Times New Roman" panose="02020603050405020304" pitchFamily="18" charset="0"/>
                        </a:rPr>
                        <a:t>-Simplest form is a </a:t>
                      </a:r>
                      <a:r>
                        <a:rPr lang="en-US" sz="2000" u="none" dirty="0" err="1">
                          <a:solidFill>
                            <a:schemeClr val="tx1"/>
                          </a:solidFill>
                          <a:effectLst/>
                          <a:latin typeface="Times New Roman" panose="02020603050405020304" pitchFamily="18" charset="0"/>
                          <a:cs typeface="Times New Roman" panose="02020603050405020304" pitchFamily="18" charset="0"/>
                        </a:rPr>
                        <a:t>dayboard</a:t>
                      </a:r>
                      <a:r>
                        <a:rPr lang="en-US" sz="2000" u="none" dirty="0">
                          <a:solidFill>
                            <a:schemeClr val="tx1"/>
                          </a:solidFill>
                          <a:effectLst/>
                          <a:latin typeface="Times New Roman" panose="02020603050405020304" pitchFamily="18" charset="0"/>
                          <a:cs typeface="Times New Roman" panose="02020603050405020304" pitchFamily="18" charset="0"/>
                        </a:rPr>
                        <a:t> attached to a </a:t>
                      </a:r>
                    </a:p>
                    <a:p>
                      <a:pPr marL="0" marR="0" hangingPunct="0">
                        <a:spcBef>
                          <a:spcPts val="0"/>
                        </a:spcBef>
                        <a:spcAft>
                          <a:spcPts val="0"/>
                        </a:spcAft>
                      </a:pPr>
                      <a:r>
                        <a:rPr lang="en-US" sz="2000" u="none" dirty="0">
                          <a:solidFill>
                            <a:schemeClr val="tx1"/>
                          </a:solidFill>
                          <a:effectLst/>
                          <a:latin typeface="Times New Roman" panose="02020603050405020304" pitchFamily="18" charset="0"/>
                          <a:cs typeface="Times New Roman" panose="02020603050405020304" pitchFamily="18" charset="0"/>
                        </a:rPr>
                        <a:t>wooden pylon.</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cs typeface="Times New Roman" panose="02020603050405020304" pitchFamily="18" charset="0"/>
                        </a:rPr>
                        <a:t>-Will have reflective background, edges and </a:t>
                      </a:r>
                    </a:p>
                    <a:p>
                      <a:pPr marL="0" marR="0" hangingPunct="0">
                        <a:spcBef>
                          <a:spcPts val="0"/>
                        </a:spcBef>
                        <a:spcAft>
                          <a:spcPts val="0"/>
                        </a:spcAft>
                      </a:pPr>
                      <a:r>
                        <a:rPr lang="en-US" sz="2000" u="none" dirty="0">
                          <a:solidFill>
                            <a:schemeClr val="tx1"/>
                          </a:solidFill>
                          <a:effectLst/>
                          <a:latin typeface="Times New Roman" panose="02020603050405020304" pitchFamily="18" charset="0"/>
                          <a:cs typeface="Times New Roman" panose="02020603050405020304" pitchFamily="18" charset="0"/>
                        </a:rPr>
                        <a:t>numbers to assist with evening navigation.</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cs typeface="Times New Roman" panose="02020603050405020304" pitchFamily="18" charset="0"/>
                        </a:rPr>
                        <a:t>-Typically assigned a color and numbering </a:t>
                      </a:r>
                    </a:p>
                    <a:p>
                      <a:pPr marL="0" marR="0" hangingPunct="0">
                        <a:spcBef>
                          <a:spcPts val="0"/>
                        </a:spcBef>
                        <a:spcAft>
                          <a:spcPts val="0"/>
                        </a:spcAft>
                      </a:pPr>
                      <a:r>
                        <a:rPr lang="en-US" sz="2000" u="none" dirty="0">
                          <a:solidFill>
                            <a:schemeClr val="tx1"/>
                          </a:solidFill>
                          <a:effectLst/>
                          <a:latin typeface="Times New Roman" panose="02020603050405020304" pitchFamily="18" charset="0"/>
                          <a:cs typeface="Times New Roman" panose="02020603050405020304" pitchFamily="18" charset="0"/>
                        </a:rPr>
                        <a:t>scheme consistent with the buoyage system.</a:t>
                      </a:r>
                      <a:endPar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D8E8DBDE-6470-4A32-998B-2F5582C0C6FA}"/>
              </a:ext>
            </a:extLst>
          </p:cNvPr>
          <p:cNvPicPr>
            <a:picLocks noChangeAspect="1"/>
          </p:cNvPicPr>
          <p:nvPr/>
        </p:nvPicPr>
        <p:blipFill rotWithShape="1">
          <a:blip r:embed="rId5"/>
          <a:srcRect l="75000" t="14445" r="15000" b="26296"/>
          <a:stretch/>
        </p:blipFill>
        <p:spPr>
          <a:xfrm>
            <a:off x="5486400" y="1747617"/>
            <a:ext cx="2829886" cy="4716479"/>
          </a:xfrm>
          <a:prstGeom prst="rect">
            <a:avLst/>
          </a:prstGeom>
        </p:spPr>
      </p:pic>
    </p:spTree>
    <p:extLst>
      <p:ext uri="{BB962C8B-B14F-4D97-AF65-F5344CB8AC3E}">
        <p14:creationId xmlns:p14="http://schemas.microsoft.com/office/powerpoint/2010/main" val="93710009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08923078"/>
              </p:ext>
            </p:extLst>
          </p:nvPr>
        </p:nvGraphicFramePr>
        <p:xfrm>
          <a:off x="-1" y="1600200"/>
          <a:ext cx="9144001" cy="5284788"/>
        </p:xfrm>
        <a:graphic>
          <a:graphicData uri="http://schemas.openxmlformats.org/drawingml/2006/table">
            <a:tbl>
              <a:tblPr firstRow="1" firstCol="1" bandRow="1">
                <a:tableStyleId>{5C22544A-7EE6-4342-B048-85BDC9FD1C3A}</a:tableStyleId>
              </a:tblPr>
              <a:tblGrid>
                <a:gridCol w="9144001">
                  <a:extLst>
                    <a:ext uri="{9D8B030D-6E8A-4147-A177-3AD203B41FA5}">
                      <a16:colId xmlns:a16="http://schemas.microsoft.com/office/drawing/2014/main" val="460837169"/>
                    </a:ext>
                  </a:extLst>
                </a:gridCol>
              </a:tblGrid>
              <a:tr h="263828">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5020960">
                <a:tc>
                  <a:txBody>
                    <a:bodyPr/>
                    <a:lstStyle/>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1 - UNDERSTAND the terms ATON, RACON and AIS-TON.</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2 - UNDERSTAND the lateral and cardinal maritime buoyage system.</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3 - DESCRIBE the International Association of Marine Aids to Navigation and Lighthouse Authorities (IALA).</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4 - IDENTIFY the difference between IALA Region A and IALA Region B and know what we use in the U.S.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5 - DEFINE the term Buoy, and know the difference between Lighted, Unlighted, Special Purpose and Preferred Channel Buoys.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6 - IDENTIFY the five different buoy shapes.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7 - DESCRIBE buoy maintenance and know who is responsible for the maintenance of buoys.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8 - UNDERSTAND buoy limitations and their impact on navigation.</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9 - DESCRIBE Cardinal Marks and their use.</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10 - DESCRIBE Isolated Danger Marks and their use.</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11 - DESCRIBE Safe Water Marks and their use.</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12 - DEFINE the term Beacon, and know the difference between Major and Minor Lights, Unlighted Beacons and Sector Lights.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13 - DESCRIBE Range Lights and their application in transiting a range line. </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14 - DEFINE period, fixed, flashing, occulting and isophase as they relate to light characteristics.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15 - DESCRIBE a light’s characteristics given its charted description.</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16 - IDENTIFY the types of sound signals used on aids to navigation and know their limitations. </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17 - UNDERSTAND U.S. Aids to Navigation System (USATONS) and its objectives with regards to navigation.</a:t>
                      </a:r>
                    </a:p>
                    <a:p>
                      <a:pPr marL="0" marR="0" hangingPunct="0">
                        <a:spcBef>
                          <a:spcPts val="0"/>
                        </a:spcBef>
                        <a:spcAft>
                          <a:spcPts val="0"/>
                        </a:spcAft>
                      </a:pPr>
                      <a:endParaRPr lang="en-US" sz="145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Sector Lights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3293209"/>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-A </a:t>
            </a: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Sector Light, </a:t>
            </a:r>
            <a:r>
              <a:rPr lang="en-US" sz="1600" dirty="0">
                <a:latin typeface="Times New Roman" panose="02020603050405020304" pitchFamily="18" charset="0"/>
                <a:cs typeface="Times New Roman" panose="02020603050405020304" pitchFamily="18" charset="0"/>
              </a:rPr>
              <a:t>or commonly called </a:t>
            </a: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Port Entry Lights</a:t>
            </a:r>
            <a:r>
              <a:rPr lang="en-US" sz="1600" dirty="0">
                <a:latin typeface="Times New Roman" panose="02020603050405020304" pitchFamily="18" charset="0"/>
                <a:cs typeface="Times New Roman" panose="02020603050405020304" pitchFamily="18" charset="0"/>
              </a:rPr>
              <a:t> or </a:t>
            </a: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Directional Lights</a:t>
            </a:r>
            <a:r>
              <a:rPr lang="en-US" sz="1600" dirty="0">
                <a:latin typeface="Times New Roman" panose="02020603050405020304" pitchFamily="18" charset="0"/>
                <a:cs typeface="Times New Roman" panose="02020603050405020304" pitchFamily="18" charset="0"/>
              </a:rPr>
              <a:t>, are comprised of a single light source fitted with a lens that projects three or more narrow high intensity light arcs of different colors.</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-These light arcs correspond with a bearing line, typically aligned to a channel.</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-This will help the navigator know if they are right, left or center of the intended track line.</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-Most effective for short channels.</a:t>
            </a:r>
          </a:p>
        </p:txBody>
      </p:sp>
      <p:pic>
        <p:nvPicPr>
          <p:cNvPr id="4" name="Picture 3">
            <a:extLst>
              <a:ext uri="{FF2B5EF4-FFF2-40B4-BE49-F238E27FC236}">
                <a16:creationId xmlns:a16="http://schemas.microsoft.com/office/drawing/2014/main" id="{54CC2D40-FFBB-4ECF-90E7-EAA7CA010742}"/>
              </a:ext>
            </a:extLst>
          </p:cNvPr>
          <p:cNvPicPr>
            <a:picLocks noChangeAspect="1"/>
          </p:cNvPicPr>
          <p:nvPr/>
        </p:nvPicPr>
        <p:blipFill rotWithShape="1">
          <a:blip r:embed="rId5"/>
          <a:srcRect l="60000" t="32222" r="26667" b="38148"/>
          <a:stretch/>
        </p:blipFill>
        <p:spPr>
          <a:xfrm>
            <a:off x="88783" y="2514600"/>
            <a:ext cx="3779515" cy="2362200"/>
          </a:xfrm>
          <a:prstGeom prst="rect">
            <a:avLst/>
          </a:prstGeom>
        </p:spPr>
      </p:pic>
    </p:spTree>
    <p:extLst>
      <p:ext uri="{BB962C8B-B14F-4D97-AF65-F5344CB8AC3E}">
        <p14:creationId xmlns:p14="http://schemas.microsoft.com/office/powerpoint/2010/main" val="384659894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Range Lights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Table 13">
            <a:extLst>
              <a:ext uri="{FF2B5EF4-FFF2-40B4-BE49-F238E27FC236}">
                <a16:creationId xmlns:a16="http://schemas.microsoft.com/office/drawing/2014/main" id="{F7B48557-EE74-4F3C-BC41-D97593F65581}"/>
              </a:ext>
            </a:extLst>
          </p:cNvPr>
          <p:cNvGraphicFramePr>
            <a:graphicFrameLocks noGrp="1"/>
          </p:cNvGraphicFramePr>
          <p:nvPr>
            <p:extLst>
              <p:ext uri="{D42A27DB-BD31-4B8C-83A1-F6EECF244321}">
                <p14:modId xmlns:p14="http://schemas.microsoft.com/office/powerpoint/2010/main" val="1092325026"/>
              </p:ext>
            </p:extLst>
          </p:nvPr>
        </p:nvGraphicFramePr>
        <p:xfrm>
          <a:off x="0" y="1676400"/>
          <a:ext cx="9143999" cy="6005830"/>
        </p:xfrm>
        <a:graphic>
          <a:graphicData uri="http://schemas.openxmlformats.org/drawingml/2006/table">
            <a:tbl>
              <a:tblPr firstRow="1" firstCol="1" bandRow="1">
                <a:tableStyleId>{5C22544A-7EE6-4342-B048-85BDC9FD1C3A}</a:tableStyleId>
              </a:tblPr>
              <a:tblGrid>
                <a:gridCol w="9143999">
                  <a:extLst>
                    <a:ext uri="{9D8B030D-6E8A-4147-A177-3AD203B41FA5}">
                      <a16:colId xmlns:a16="http://schemas.microsoft.com/office/drawing/2014/main" val="460837169"/>
                    </a:ext>
                  </a:extLst>
                </a:gridCol>
              </a:tblGrid>
              <a:tr h="24511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963478">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 </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Range </a:t>
                      </a:r>
                      <a:r>
                        <a:rPr lang="en-US" sz="1800" u="none" dirty="0">
                          <a:solidFill>
                            <a:schemeClr val="tx1"/>
                          </a:solidFill>
                          <a:effectLst/>
                          <a:latin typeface="Times New Roman" panose="02020603050405020304" pitchFamily="18" charset="0"/>
                          <a:cs typeface="Times New Roman" panose="02020603050405020304" pitchFamily="18" charset="0"/>
                        </a:rPr>
                        <a:t>consists of two or more beacons so positioned </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with respect to each other that when seen aligned they</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mark a line of definite bearing, commonly the center of</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the channel that are built on.</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Range Lights </a:t>
                      </a:r>
                      <a:r>
                        <a:rPr lang="en-US" sz="1800" u="none" dirty="0">
                          <a:solidFill>
                            <a:schemeClr val="tx1"/>
                          </a:solidFill>
                          <a:effectLst/>
                          <a:latin typeface="Times New Roman" panose="02020603050405020304" pitchFamily="18" charset="0"/>
                          <a:cs typeface="Times New Roman" panose="02020603050405020304" pitchFamily="18" charset="0"/>
                        </a:rPr>
                        <a:t>provide horizontal vessel positioning</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by vertically displaying white, red, green or yellow </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lights on top of range markers.</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-These are invaluable to narrow channel transits and </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can provide the navigator quick and efficient positional</a:t>
                      </a: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data.</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u="none"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0FCAADF7-1835-445A-8810-F072598A721E}"/>
              </a:ext>
            </a:extLst>
          </p:cNvPr>
          <p:cNvPicPr>
            <a:picLocks noChangeAspect="1"/>
          </p:cNvPicPr>
          <p:nvPr/>
        </p:nvPicPr>
        <p:blipFill>
          <a:blip r:embed="rId5"/>
          <a:stretch>
            <a:fillRect/>
          </a:stretch>
        </p:blipFill>
        <p:spPr>
          <a:xfrm>
            <a:off x="5741003" y="2253272"/>
            <a:ext cx="3242733" cy="2432050"/>
          </a:xfrm>
          <a:prstGeom prst="rect">
            <a:avLst/>
          </a:prstGeom>
        </p:spPr>
      </p:pic>
    </p:spTree>
    <p:extLst>
      <p:ext uri="{BB962C8B-B14F-4D97-AF65-F5344CB8AC3E}">
        <p14:creationId xmlns:p14="http://schemas.microsoft.com/office/powerpoint/2010/main" val="126581028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Cardinal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397031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Cardinal Mark </a:t>
            </a:r>
            <a:r>
              <a:rPr lang="en-US" sz="1800" dirty="0">
                <a:latin typeface="Times New Roman" panose="02020603050405020304" pitchFamily="18" charset="0"/>
                <a:cs typeface="Times New Roman" panose="02020603050405020304" pitchFamily="18" charset="0"/>
              </a:rPr>
              <a:t>is used in conjunction with the compass to indicate where the mariner may find the best navigable water.</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-Placed in one of four quadrants: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North (NW-NE)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East (NE-SE)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South (SE-SW)</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West (SW-NW)</a:t>
            </a:r>
          </a:p>
          <a:p>
            <a:pPr marL="342900" indent="-342900" algn="l">
              <a:buFont typeface="+mj-lt"/>
              <a:buAutoNum type="arabicPeriod"/>
            </a:pP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-May be used to:</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the deepest water.</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safe side to pass.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Emphasize a feature in a channel.</a:t>
            </a:r>
          </a:p>
        </p:txBody>
      </p:sp>
      <p:pic>
        <p:nvPicPr>
          <p:cNvPr id="14" name="Picture 13">
            <a:extLst>
              <a:ext uri="{FF2B5EF4-FFF2-40B4-BE49-F238E27FC236}">
                <a16:creationId xmlns:a16="http://schemas.microsoft.com/office/drawing/2014/main" id="{053DF6A8-E3D5-4DCE-B6F5-908210409FCC}"/>
              </a:ext>
            </a:extLst>
          </p:cNvPr>
          <p:cNvPicPr>
            <a:picLocks noChangeAspect="1"/>
          </p:cNvPicPr>
          <p:nvPr/>
        </p:nvPicPr>
        <p:blipFill>
          <a:blip r:embed="rId5"/>
          <a:stretch>
            <a:fillRect/>
          </a:stretch>
        </p:blipFill>
        <p:spPr>
          <a:xfrm>
            <a:off x="0" y="1895646"/>
            <a:ext cx="4212166" cy="4236992"/>
          </a:xfrm>
          <a:prstGeom prst="rect">
            <a:avLst/>
          </a:prstGeom>
        </p:spPr>
      </p:pic>
      <p:pic>
        <p:nvPicPr>
          <p:cNvPr id="5" name="Picture 4">
            <a:extLst>
              <a:ext uri="{FF2B5EF4-FFF2-40B4-BE49-F238E27FC236}">
                <a16:creationId xmlns:a16="http://schemas.microsoft.com/office/drawing/2014/main" id="{9310756E-5A69-4818-BEFA-36CCB84A5881}"/>
              </a:ext>
            </a:extLst>
          </p:cNvPr>
          <p:cNvPicPr>
            <a:picLocks noChangeAspect="1"/>
          </p:cNvPicPr>
          <p:nvPr/>
        </p:nvPicPr>
        <p:blipFill rotWithShape="1">
          <a:blip r:embed="rId6"/>
          <a:srcRect l="60000" t="12092" r="10834" b="8518"/>
          <a:stretch/>
        </p:blipFill>
        <p:spPr>
          <a:xfrm>
            <a:off x="-13447" y="8965"/>
            <a:ext cx="9157447" cy="6876023"/>
          </a:xfrm>
          <a:prstGeom prst="rect">
            <a:avLst/>
          </a:prstGeom>
        </p:spPr>
      </p:pic>
    </p:spTree>
    <p:extLst>
      <p:ext uri="{BB962C8B-B14F-4D97-AF65-F5344CB8AC3E}">
        <p14:creationId xmlns:p14="http://schemas.microsoft.com/office/powerpoint/2010/main" val="301071742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Aids to Navigation Light Characteristics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71E8E53-E372-46DD-9BA1-6795350626FD}"/>
              </a:ext>
            </a:extLst>
          </p:cNvPr>
          <p:cNvSpPr/>
          <p:nvPr/>
        </p:nvSpPr>
        <p:spPr>
          <a:xfrm>
            <a:off x="130175" y="1770995"/>
            <a:ext cx="8556625" cy="4401205"/>
          </a:xfrm>
          <a:prstGeom prst="rect">
            <a:avLst/>
          </a:prstGeom>
        </p:spPr>
        <p:txBody>
          <a:bodyPr wrap="square">
            <a:spAutoFit/>
          </a:bodyPr>
          <a:lstStyle/>
          <a:p>
            <a:pPr algn="just">
              <a:spcBef>
                <a:spcPts val="0"/>
              </a:spcBef>
              <a:spcAft>
                <a:spcPts val="0"/>
              </a:spcAft>
              <a:buFont typeface="Arial" panose="020B0604020202020204" pitchFamily="34" charset="0"/>
              <a:buChar char="•"/>
            </a:pPr>
            <a:r>
              <a:rPr lang="en-US" sz="20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COLOR</a:t>
            </a:r>
            <a:r>
              <a:rPr lang="en-US" sz="2000" dirty="0">
                <a:solidFill>
                  <a:srgbClr val="000000"/>
                </a:solidFill>
                <a:latin typeface="Times New Roman" panose="02020603050405020304" pitchFamily="18" charset="0"/>
                <a:cs typeface="Times New Roman" panose="02020603050405020304" pitchFamily="18" charset="0"/>
              </a:rPr>
              <a:t>: The four standard light colors for lighted NAVAIDs are: green, red, white and yellow.</a:t>
            </a: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Lights used as NAVAIDs have distinct characteristics (on/off patterns) to assist in their identification.</a:t>
            </a: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buFont typeface="Arial" panose="020B0604020202020204" pitchFamily="34" charset="0"/>
              <a:buChar char="•"/>
            </a:pPr>
            <a:r>
              <a:rPr lang="en-US" sz="20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PERIOD</a:t>
            </a:r>
            <a:r>
              <a:rPr lang="en-US" sz="2000" dirty="0">
                <a:solidFill>
                  <a:srgbClr val="000000"/>
                </a:solidFill>
                <a:latin typeface="Times New Roman" panose="02020603050405020304" pitchFamily="18" charset="0"/>
                <a:cs typeface="Times New Roman" panose="02020603050405020304" pitchFamily="18" charset="0"/>
              </a:rPr>
              <a:t>: The </a:t>
            </a:r>
            <a:r>
              <a:rPr lang="en-US" sz="20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period</a:t>
            </a:r>
            <a:r>
              <a:rPr lang="en-US" sz="2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of a light is the time it takes for it to complete one full cycle of on-and-off changes.</a:t>
            </a: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They are considered </a:t>
            </a:r>
            <a:r>
              <a:rPr lang="en-US" sz="2000" i="1"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fixed</a:t>
            </a:r>
            <a:r>
              <a:rPr lang="en-US" sz="2000" dirty="0">
                <a:solidFill>
                  <a:srgbClr val="000000"/>
                </a:solidFill>
                <a:latin typeface="Times New Roman" panose="02020603050405020304" pitchFamily="18" charset="0"/>
                <a:cs typeface="Times New Roman" panose="02020603050405020304" pitchFamily="18" charset="0"/>
              </a:rPr>
              <a:t> when they are continuously ON (rarely used because of the  power consumption). A light is </a:t>
            </a:r>
            <a:r>
              <a:rPr lang="en-US" sz="2000" i="1"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flashing</a:t>
            </a:r>
            <a:r>
              <a:rPr lang="en-US" sz="2000" dirty="0">
                <a:solidFill>
                  <a:srgbClr val="000000"/>
                </a:solidFill>
                <a:latin typeface="Times New Roman" panose="02020603050405020304" pitchFamily="18" charset="0"/>
                <a:cs typeface="Times New Roman" panose="02020603050405020304" pitchFamily="18" charset="0"/>
              </a:rPr>
              <a:t> when the time ON is less than the time OFF; and are termed </a:t>
            </a:r>
            <a:r>
              <a:rPr lang="en-US" sz="2000" i="1"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occulting</a:t>
            </a:r>
            <a:r>
              <a:rPr lang="en-US" sz="2000" dirty="0">
                <a:solidFill>
                  <a:srgbClr val="000000"/>
                </a:solidFill>
                <a:latin typeface="Times New Roman" panose="02020603050405020304" pitchFamily="18" charset="0"/>
                <a:cs typeface="Times New Roman" panose="02020603050405020304" pitchFamily="18" charset="0"/>
              </a:rPr>
              <a:t> when they are ON more than they are OFF. If the times ON and OFF are equal, they are designated </a:t>
            </a:r>
            <a:r>
              <a:rPr lang="en-US" sz="2000" i="1"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isophase</a:t>
            </a:r>
            <a:r>
              <a:rPr lang="en-US" sz="2000" i="1" dirty="0">
                <a:solidFill>
                  <a:srgbClr val="000000"/>
                </a:solidFill>
                <a:latin typeface="Times New Roman" panose="02020603050405020304" pitchFamily="18" charset="0"/>
                <a:cs typeface="Times New Roman" panose="02020603050405020304" pitchFamily="18" charset="0"/>
              </a:rPr>
              <a:t>.</a:t>
            </a:r>
            <a:endParaRPr lang="en-US"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276883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Cardinal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397031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Cardinal Mark </a:t>
            </a:r>
            <a:r>
              <a:rPr lang="en-US" sz="1800" dirty="0">
                <a:latin typeface="Times New Roman" panose="02020603050405020304" pitchFamily="18" charset="0"/>
                <a:cs typeface="Times New Roman" panose="02020603050405020304" pitchFamily="18" charset="0"/>
              </a:rPr>
              <a:t>is used in conjunction with the compass to indicate where the mariner may find the best navigable water.</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-Placed in one of four quadrants: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North (NW-NE)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East (NE-SE)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South (SE-SW)</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West (SW-NW)</a:t>
            </a:r>
          </a:p>
          <a:p>
            <a:pPr marL="342900" indent="-342900" algn="l">
              <a:buFont typeface="+mj-lt"/>
              <a:buAutoNum type="arabicPeriod"/>
            </a:pP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-May be used to:</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the deepest water.</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safe side to pass.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Emphasize a feature in a channel.</a:t>
            </a:r>
          </a:p>
        </p:txBody>
      </p:sp>
      <p:pic>
        <p:nvPicPr>
          <p:cNvPr id="14" name="Picture 13">
            <a:extLst>
              <a:ext uri="{FF2B5EF4-FFF2-40B4-BE49-F238E27FC236}">
                <a16:creationId xmlns:a16="http://schemas.microsoft.com/office/drawing/2014/main" id="{053DF6A8-E3D5-4DCE-B6F5-908210409FCC}"/>
              </a:ext>
            </a:extLst>
          </p:cNvPr>
          <p:cNvPicPr>
            <a:picLocks noChangeAspect="1"/>
          </p:cNvPicPr>
          <p:nvPr/>
        </p:nvPicPr>
        <p:blipFill>
          <a:blip r:embed="rId5"/>
          <a:stretch>
            <a:fillRect/>
          </a:stretch>
        </p:blipFill>
        <p:spPr>
          <a:xfrm>
            <a:off x="0" y="1895646"/>
            <a:ext cx="4212166" cy="4236992"/>
          </a:xfrm>
          <a:prstGeom prst="rect">
            <a:avLst/>
          </a:prstGeom>
        </p:spPr>
      </p:pic>
      <p:pic>
        <p:nvPicPr>
          <p:cNvPr id="5" name="Picture 4">
            <a:extLst>
              <a:ext uri="{FF2B5EF4-FFF2-40B4-BE49-F238E27FC236}">
                <a16:creationId xmlns:a16="http://schemas.microsoft.com/office/drawing/2014/main" id="{3B7B0154-A220-44C1-A245-9EB3EB1447A2}"/>
              </a:ext>
            </a:extLst>
          </p:cNvPr>
          <p:cNvPicPr>
            <a:picLocks noChangeAspect="1"/>
          </p:cNvPicPr>
          <p:nvPr/>
        </p:nvPicPr>
        <p:blipFill rotWithShape="1">
          <a:blip r:embed="rId6"/>
          <a:srcRect l="60834" t="34038" r="11667" b="17408"/>
          <a:stretch/>
        </p:blipFill>
        <p:spPr>
          <a:xfrm>
            <a:off x="-13448" y="0"/>
            <a:ext cx="9157447" cy="6884988"/>
          </a:xfrm>
          <a:prstGeom prst="rect">
            <a:avLst/>
          </a:prstGeom>
        </p:spPr>
      </p:pic>
    </p:spTree>
    <p:extLst>
      <p:ext uri="{BB962C8B-B14F-4D97-AF65-F5344CB8AC3E}">
        <p14:creationId xmlns:p14="http://schemas.microsoft.com/office/powerpoint/2010/main" val="369317952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Cardinal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397031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Cardinal Mark </a:t>
            </a:r>
            <a:r>
              <a:rPr lang="en-US" sz="1800" dirty="0">
                <a:latin typeface="Times New Roman" panose="02020603050405020304" pitchFamily="18" charset="0"/>
                <a:cs typeface="Times New Roman" panose="02020603050405020304" pitchFamily="18" charset="0"/>
              </a:rPr>
              <a:t>is used in conjunction with the compass to indicate where the mariner may find the best navigable water.</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-Placed in one of four quadrants: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North (NW-NE)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East (NE-SE)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South (SE-SW)</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West (SW-NW)</a:t>
            </a:r>
          </a:p>
          <a:p>
            <a:pPr marL="342900" indent="-342900" algn="l">
              <a:buFont typeface="+mj-lt"/>
              <a:buAutoNum type="arabicPeriod"/>
            </a:pP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-May be used to:</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the deepest water.</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safe side to pass.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Emphasize a feature in a channel.</a:t>
            </a:r>
          </a:p>
        </p:txBody>
      </p:sp>
      <p:pic>
        <p:nvPicPr>
          <p:cNvPr id="14" name="Picture 13">
            <a:extLst>
              <a:ext uri="{FF2B5EF4-FFF2-40B4-BE49-F238E27FC236}">
                <a16:creationId xmlns:a16="http://schemas.microsoft.com/office/drawing/2014/main" id="{053DF6A8-E3D5-4DCE-B6F5-908210409FCC}"/>
              </a:ext>
            </a:extLst>
          </p:cNvPr>
          <p:cNvPicPr>
            <a:picLocks noChangeAspect="1"/>
          </p:cNvPicPr>
          <p:nvPr/>
        </p:nvPicPr>
        <p:blipFill>
          <a:blip r:embed="rId5"/>
          <a:stretch>
            <a:fillRect/>
          </a:stretch>
        </p:blipFill>
        <p:spPr>
          <a:xfrm>
            <a:off x="0" y="1895646"/>
            <a:ext cx="4212166" cy="4236992"/>
          </a:xfrm>
          <a:prstGeom prst="rect">
            <a:avLst/>
          </a:prstGeom>
        </p:spPr>
      </p:pic>
      <p:pic>
        <p:nvPicPr>
          <p:cNvPr id="4" name="Picture 3">
            <a:extLst>
              <a:ext uri="{FF2B5EF4-FFF2-40B4-BE49-F238E27FC236}">
                <a16:creationId xmlns:a16="http://schemas.microsoft.com/office/drawing/2014/main" id="{F071C249-FBDC-4CE3-B279-EEC56EBE5079}"/>
              </a:ext>
            </a:extLst>
          </p:cNvPr>
          <p:cNvPicPr>
            <a:picLocks noChangeAspect="1"/>
          </p:cNvPicPr>
          <p:nvPr/>
        </p:nvPicPr>
        <p:blipFill rotWithShape="1">
          <a:blip r:embed="rId6"/>
          <a:srcRect l="65000" t="14409" r="17500" b="8518"/>
          <a:stretch/>
        </p:blipFill>
        <p:spPr>
          <a:xfrm>
            <a:off x="-13447" y="0"/>
            <a:ext cx="4818586" cy="6884988"/>
          </a:xfrm>
          <a:prstGeom prst="rect">
            <a:avLst/>
          </a:prstGeom>
        </p:spPr>
      </p:pic>
      <p:pic>
        <p:nvPicPr>
          <p:cNvPr id="6" name="Picture 5">
            <a:extLst>
              <a:ext uri="{FF2B5EF4-FFF2-40B4-BE49-F238E27FC236}">
                <a16:creationId xmlns:a16="http://schemas.microsoft.com/office/drawing/2014/main" id="{575A7609-09AD-4349-B701-1F0A12C8661B}"/>
              </a:ext>
            </a:extLst>
          </p:cNvPr>
          <p:cNvPicPr>
            <a:picLocks noChangeAspect="1"/>
          </p:cNvPicPr>
          <p:nvPr/>
        </p:nvPicPr>
        <p:blipFill rotWithShape="1">
          <a:blip r:embed="rId7"/>
          <a:srcRect l="65833" t="23333" r="16701" b="5555"/>
          <a:stretch/>
        </p:blipFill>
        <p:spPr>
          <a:xfrm>
            <a:off x="4599464" y="0"/>
            <a:ext cx="4544536" cy="6884988"/>
          </a:xfrm>
          <a:prstGeom prst="rect">
            <a:avLst/>
          </a:prstGeom>
        </p:spPr>
      </p:pic>
    </p:spTree>
    <p:extLst>
      <p:ext uri="{BB962C8B-B14F-4D97-AF65-F5344CB8AC3E}">
        <p14:creationId xmlns:p14="http://schemas.microsoft.com/office/powerpoint/2010/main" val="273907016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Cardinal Marks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4C40A-048C-42CB-8279-9B91B0941D35}"/>
              </a:ext>
            </a:extLst>
          </p:cNvPr>
          <p:cNvSpPr txBox="1"/>
          <p:nvPr/>
        </p:nvSpPr>
        <p:spPr>
          <a:xfrm>
            <a:off x="4191000" y="1785570"/>
            <a:ext cx="4876800" cy="3970318"/>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-A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Cardinal Mark </a:t>
            </a:r>
            <a:r>
              <a:rPr lang="en-US" sz="1800" dirty="0">
                <a:latin typeface="Times New Roman" panose="02020603050405020304" pitchFamily="18" charset="0"/>
                <a:cs typeface="Times New Roman" panose="02020603050405020304" pitchFamily="18" charset="0"/>
              </a:rPr>
              <a:t>is used in conjunction with the compass to indicate where the mariner may find the best navigable water.</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-Placed in one of four quadrants: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North (NW-NE)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East (NE-SE)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South (SE-SW)</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West (SW-NW)</a:t>
            </a:r>
          </a:p>
          <a:p>
            <a:pPr marL="342900" indent="-342900" algn="l">
              <a:buFont typeface="+mj-lt"/>
              <a:buAutoNum type="arabicPeriod"/>
            </a:pPr>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-May be used to:</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the deepest water.</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Indicate safe side to pass.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Emphasize a feature in a channel.</a:t>
            </a:r>
          </a:p>
        </p:txBody>
      </p:sp>
      <p:pic>
        <p:nvPicPr>
          <p:cNvPr id="14" name="Picture 13">
            <a:extLst>
              <a:ext uri="{FF2B5EF4-FFF2-40B4-BE49-F238E27FC236}">
                <a16:creationId xmlns:a16="http://schemas.microsoft.com/office/drawing/2014/main" id="{053DF6A8-E3D5-4DCE-B6F5-908210409FCC}"/>
              </a:ext>
            </a:extLst>
          </p:cNvPr>
          <p:cNvPicPr>
            <a:picLocks noChangeAspect="1"/>
          </p:cNvPicPr>
          <p:nvPr/>
        </p:nvPicPr>
        <p:blipFill>
          <a:blip r:embed="rId5"/>
          <a:stretch>
            <a:fillRect/>
          </a:stretch>
        </p:blipFill>
        <p:spPr>
          <a:xfrm>
            <a:off x="0" y="1895646"/>
            <a:ext cx="4212166" cy="4236992"/>
          </a:xfrm>
          <a:prstGeom prst="rect">
            <a:avLst/>
          </a:prstGeom>
        </p:spPr>
      </p:pic>
      <p:pic>
        <p:nvPicPr>
          <p:cNvPr id="4" name="Picture 3">
            <a:extLst>
              <a:ext uri="{FF2B5EF4-FFF2-40B4-BE49-F238E27FC236}">
                <a16:creationId xmlns:a16="http://schemas.microsoft.com/office/drawing/2014/main" id="{C1B352E1-6B05-4CF1-BF72-1AE0F51570E9}"/>
              </a:ext>
            </a:extLst>
          </p:cNvPr>
          <p:cNvPicPr>
            <a:picLocks noChangeAspect="1"/>
          </p:cNvPicPr>
          <p:nvPr/>
        </p:nvPicPr>
        <p:blipFill rotWithShape="1">
          <a:blip r:embed="rId6"/>
          <a:srcRect l="65000" t="17407" r="17500" b="47037"/>
          <a:stretch/>
        </p:blipFill>
        <p:spPr>
          <a:xfrm>
            <a:off x="-13447" y="8965"/>
            <a:ext cx="9157447" cy="6876023"/>
          </a:xfrm>
          <a:prstGeom prst="rect">
            <a:avLst/>
          </a:prstGeom>
        </p:spPr>
      </p:pic>
    </p:spTree>
    <p:extLst>
      <p:ext uri="{BB962C8B-B14F-4D97-AF65-F5344CB8AC3E}">
        <p14:creationId xmlns:p14="http://schemas.microsoft.com/office/powerpoint/2010/main" val="43703500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0"/>
          <p:cNvSpPr txBox="1"/>
          <p:nvPr/>
        </p:nvSpPr>
        <p:spPr>
          <a:xfrm>
            <a:off x="2362200" y="1876951"/>
            <a:ext cx="5181600" cy="4619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dirty="0" err="1">
                <a:ln>
                  <a:noFill/>
                </a:ln>
                <a:solidFill>
                  <a:srgbClr val="000000"/>
                </a:solidFill>
                <a:effectLst/>
                <a:uLnTx/>
                <a:uFillTx/>
                <a:latin typeface="Calibri"/>
                <a:ea typeface="Calibri"/>
                <a:cs typeface="Calibri"/>
                <a:sym typeface="Calibri"/>
              </a:rPr>
              <a:t>Kago</a:t>
            </a:r>
            <a:r>
              <a:rPr kumimoji="0" lang="en-US" sz="2400" b="0" i="0" u="none" strike="noStrike" kern="0" cap="none" spc="0" normalizeH="0" baseline="0" noProof="0" dirty="0">
                <a:ln>
                  <a:noFill/>
                </a:ln>
                <a:solidFill>
                  <a:srgbClr val="000000"/>
                </a:solidFill>
                <a:effectLst/>
                <a:uLnTx/>
                <a:uFillTx/>
                <a:latin typeface="Calibri"/>
                <a:ea typeface="Calibri"/>
                <a:cs typeface="Calibri"/>
                <a:sym typeface="Calibri"/>
              </a:rPr>
              <a:t> Saki Light (Fl  Y  4s 75ft 15M)</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29" name="Google Shape;629;p10"/>
          <p:cNvSpPr/>
          <p:nvPr/>
        </p:nvSpPr>
        <p:spPr>
          <a:xfrm>
            <a:off x="6934200" y="4187825"/>
            <a:ext cx="1905000" cy="14478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sp>
        <p:nvSpPr>
          <p:cNvPr id="630" name="Google Shape;630;p10"/>
          <p:cNvSpPr/>
          <p:nvPr/>
        </p:nvSpPr>
        <p:spPr>
          <a:xfrm>
            <a:off x="2819400" y="4187825"/>
            <a:ext cx="3810000" cy="16764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sp>
        <p:nvSpPr>
          <p:cNvPr id="639" name="Google Shape;639;p10"/>
          <p:cNvSpPr txBox="1"/>
          <p:nvPr/>
        </p:nvSpPr>
        <p:spPr>
          <a:xfrm>
            <a:off x="609600" y="3502025"/>
            <a:ext cx="3733800" cy="5231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rgbClr val="000000"/>
                </a:solidFill>
                <a:effectLst/>
                <a:uLnTx/>
                <a:uFillTx/>
                <a:latin typeface="Calibri"/>
                <a:ea typeface="Calibri"/>
                <a:cs typeface="Calibri"/>
                <a:sym typeface="Calibri"/>
              </a:rPr>
              <a:t>4s</a:t>
            </a: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-Time it takes for light to complete one full cycle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40" name="Google Shape;640;p10"/>
          <p:cNvSpPr txBox="1"/>
          <p:nvPr/>
        </p:nvSpPr>
        <p:spPr>
          <a:xfrm>
            <a:off x="609600" y="4187825"/>
            <a:ext cx="2209800" cy="17541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t>                                   Fixed (F)</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15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t>                             Flashing (Fl)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15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t>            Quick flashing (Qk Fl)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15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t>Very quick flashing (V Qk Fl)</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15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t>                         Isophase (Iso)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15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t>                       Occulting (Occ)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15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t>          Group flashing (Gp Fl)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41" name="Google Shape;641;p10"/>
          <p:cNvCxnSpPr/>
          <p:nvPr/>
        </p:nvCxnSpPr>
        <p:spPr>
          <a:xfrm>
            <a:off x="2819400" y="4340225"/>
            <a:ext cx="38100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42" name="Google Shape;642;p10"/>
          <p:cNvCxnSpPr/>
          <p:nvPr/>
        </p:nvCxnSpPr>
        <p:spPr>
          <a:xfrm>
            <a:off x="5562600" y="45688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43" name="Google Shape;643;p10"/>
          <p:cNvCxnSpPr/>
          <p:nvPr/>
        </p:nvCxnSpPr>
        <p:spPr>
          <a:xfrm>
            <a:off x="6477000" y="45688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44" name="Google Shape;644;p10"/>
          <p:cNvCxnSpPr/>
          <p:nvPr/>
        </p:nvCxnSpPr>
        <p:spPr>
          <a:xfrm>
            <a:off x="5257800" y="47974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45" name="Google Shape;645;p10"/>
          <p:cNvCxnSpPr/>
          <p:nvPr/>
        </p:nvCxnSpPr>
        <p:spPr>
          <a:xfrm>
            <a:off x="5867400" y="47974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46" name="Google Shape;646;p10"/>
          <p:cNvCxnSpPr/>
          <p:nvPr/>
        </p:nvCxnSpPr>
        <p:spPr>
          <a:xfrm>
            <a:off x="6477000" y="47974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47" name="Google Shape;647;p10"/>
          <p:cNvCxnSpPr/>
          <p:nvPr/>
        </p:nvCxnSpPr>
        <p:spPr>
          <a:xfrm>
            <a:off x="5105400" y="50260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48" name="Google Shape;648;p10"/>
          <p:cNvCxnSpPr/>
          <p:nvPr/>
        </p:nvCxnSpPr>
        <p:spPr>
          <a:xfrm>
            <a:off x="5562600" y="50260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49" name="Google Shape;649;p10"/>
          <p:cNvCxnSpPr/>
          <p:nvPr/>
        </p:nvCxnSpPr>
        <p:spPr>
          <a:xfrm>
            <a:off x="6019800" y="50260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50" name="Google Shape;650;p10"/>
          <p:cNvCxnSpPr/>
          <p:nvPr/>
        </p:nvCxnSpPr>
        <p:spPr>
          <a:xfrm>
            <a:off x="6477000" y="50260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51" name="Google Shape;651;p10"/>
          <p:cNvCxnSpPr/>
          <p:nvPr/>
        </p:nvCxnSpPr>
        <p:spPr>
          <a:xfrm>
            <a:off x="5562600" y="5254625"/>
            <a:ext cx="4572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52" name="Google Shape;652;p10"/>
          <p:cNvCxnSpPr/>
          <p:nvPr/>
        </p:nvCxnSpPr>
        <p:spPr>
          <a:xfrm>
            <a:off x="6477000" y="52546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53" name="Google Shape;653;p10"/>
          <p:cNvCxnSpPr/>
          <p:nvPr/>
        </p:nvCxnSpPr>
        <p:spPr>
          <a:xfrm>
            <a:off x="5562600" y="5483225"/>
            <a:ext cx="7620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54" name="Google Shape;654;p10"/>
          <p:cNvCxnSpPr/>
          <p:nvPr/>
        </p:nvCxnSpPr>
        <p:spPr>
          <a:xfrm>
            <a:off x="6477000" y="54832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55" name="Google Shape;655;p10"/>
          <p:cNvCxnSpPr/>
          <p:nvPr/>
        </p:nvCxnSpPr>
        <p:spPr>
          <a:xfrm>
            <a:off x="2819400" y="45688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56" name="Google Shape;656;p10"/>
          <p:cNvCxnSpPr/>
          <p:nvPr/>
        </p:nvCxnSpPr>
        <p:spPr>
          <a:xfrm>
            <a:off x="3733800" y="45688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57" name="Google Shape;657;p10"/>
          <p:cNvCxnSpPr/>
          <p:nvPr/>
        </p:nvCxnSpPr>
        <p:spPr>
          <a:xfrm>
            <a:off x="4648200" y="45688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58" name="Google Shape;658;p10"/>
          <p:cNvCxnSpPr/>
          <p:nvPr/>
        </p:nvCxnSpPr>
        <p:spPr>
          <a:xfrm>
            <a:off x="2819400" y="47974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59" name="Google Shape;659;p10"/>
          <p:cNvCxnSpPr/>
          <p:nvPr/>
        </p:nvCxnSpPr>
        <p:spPr>
          <a:xfrm>
            <a:off x="3429000" y="47974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60" name="Google Shape;660;p10"/>
          <p:cNvCxnSpPr/>
          <p:nvPr/>
        </p:nvCxnSpPr>
        <p:spPr>
          <a:xfrm>
            <a:off x="4038600" y="47974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61" name="Google Shape;661;p10"/>
          <p:cNvCxnSpPr/>
          <p:nvPr/>
        </p:nvCxnSpPr>
        <p:spPr>
          <a:xfrm>
            <a:off x="4648200" y="47974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62" name="Google Shape;662;p10"/>
          <p:cNvCxnSpPr/>
          <p:nvPr/>
        </p:nvCxnSpPr>
        <p:spPr>
          <a:xfrm>
            <a:off x="2819400" y="50260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63" name="Google Shape;663;p10"/>
          <p:cNvCxnSpPr/>
          <p:nvPr/>
        </p:nvCxnSpPr>
        <p:spPr>
          <a:xfrm>
            <a:off x="3276600" y="50260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64" name="Google Shape;664;p10"/>
          <p:cNvCxnSpPr/>
          <p:nvPr/>
        </p:nvCxnSpPr>
        <p:spPr>
          <a:xfrm>
            <a:off x="3733800" y="50260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65" name="Google Shape;665;p10"/>
          <p:cNvCxnSpPr/>
          <p:nvPr/>
        </p:nvCxnSpPr>
        <p:spPr>
          <a:xfrm>
            <a:off x="4191000" y="50260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66" name="Google Shape;666;p10"/>
          <p:cNvCxnSpPr/>
          <p:nvPr/>
        </p:nvCxnSpPr>
        <p:spPr>
          <a:xfrm>
            <a:off x="4648200" y="50260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67" name="Google Shape;667;p10"/>
          <p:cNvCxnSpPr/>
          <p:nvPr/>
        </p:nvCxnSpPr>
        <p:spPr>
          <a:xfrm>
            <a:off x="2819400" y="5254625"/>
            <a:ext cx="4572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68" name="Google Shape;668;p10"/>
          <p:cNvCxnSpPr/>
          <p:nvPr/>
        </p:nvCxnSpPr>
        <p:spPr>
          <a:xfrm>
            <a:off x="3733800" y="5254625"/>
            <a:ext cx="4572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69" name="Google Shape;669;p10"/>
          <p:cNvCxnSpPr/>
          <p:nvPr/>
        </p:nvCxnSpPr>
        <p:spPr>
          <a:xfrm>
            <a:off x="4648200" y="5254625"/>
            <a:ext cx="4572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70" name="Google Shape;670;p10"/>
          <p:cNvCxnSpPr/>
          <p:nvPr/>
        </p:nvCxnSpPr>
        <p:spPr>
          <a:xfrm>
            <a:off x="2819400" y="5483225"/>
            <a:ext cx="7620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71" name="Google Shape;671;p10"/>
          <p:cNvCxnSpPr/>
          <p:nvPr/>
        </p:nvCxnSpPr>
        <p:spPr>
          <a:xfrm>
            <a:off x="3733800" y="5483225"/>
            <a:ext cx="7620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72" name="Google Shape;672;p10"/>
          <p:cNvCxnSpPr/>
          <p:nvPr/>
        </p:nvCxnSpPr>
        <p:spPr>
          <a:xfrm>
            <a:off x="4648200" y="5483225"/>
            <a:ext cx="762000" cy="0"/>
          </a:xfrm>
          <a:prstGeom prst="straightConnector1">
            <a:avLst/>
          </a:prstGeom>
          <a:noFill/>
          <a:ln w="177800" cap="flat" cmpd="sng">
            <a:solidFill>
              <a:srgbClr val="FFFF00">
                <a:alpha val="80000"/>
              </a:srgbClr>
            </a:solidFill>
            <a:prstDash val="solid"/>
            <a:round/>
            <a:headEnd type="none" w="sm" len="sm"/>
            <a:tailEnd type="none" w="sm" len="sm"/>
          </a:ln>
        </p:spPr>
      </p:cxnSp>
      <p:sp>
        <p:nvSpPr>
          <p:cNvPr id="673" name="Google Shape;673;p10"/>
          <p:cNvSpPr/>
          <p:nvPr/>
        </p:nvSpPr>
        <p:spPr>
          <a:xfrm>
            <a:off x="7543800" y="4568825"/>
            <a:ext cx="639763" cy="639763"/>
          </a:xfrm>
          <a:prstGeom prst="ellipse">
            <a:avLst/>
          </a:prstGeom>
          <a:solidFill>
            <a:srgbClr val="FFFF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sp>
        <p:nvSpPr>
          <p:cNvPr id="674" name="Google Shape;674;p10"/>
          <p:cNvSpPr/>
          <p:nvPr/>
        </p:nvSpPr>
        <p:spPr>
          <a:xfrm>
            <a:off x="7543800" y="4568825"/>
            <a:ext cx="639763" cy="639763"/>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Times New Roman"/>
              <a:ea typeface="Times New Roman"/>
              <a:cs typeface="Times New Roman"/>
              <a:sym typeface="Times New Roman"/>
            </a:endParaRPr>
          </a:p>
        </p:txBody>
      </p:sp>
      <p:sp>
        <p:nvSpPr>
          <p:cNvPr id="675" name="Google Shape;675;p10"/>
          <p:cNvSpPr txBox="1"/>
          <p:nvPr/>
        </p:nvSpPr>
        <p:spPr>
          <a:xfrm>
            <a:off x="685800" y="6015038"/>
            <a:ext cx="5638800" cy="5231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rgbClr val="000000"/>
                </a:solidFill>
                <a:effectLst/>
                <a:uLnTx/>
                <a:uFillTx/>
                <a:latin typeface="Calibri"/>
                <a:ea typeface="Calibri"/>
                <a:cs typeface="Calibri"/>
                <a:sym typeface="Calibri"/>
              </a:rPr>
              <a:t>75 ft</a:t>
            </a: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-Height of Eye (HOE): Required for determining light’s geographical range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6" name="Google Shape;676;p10"/>
          <p:cNvSpPr txBox="1"/>
          <p:nvPr/>
        </p:nvSpPr>
        <p:spPr>
          <a:xfrm>
            <a:off x="685800" y="6473825"/>
            <a:ext cx="5334000" cy="3079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rgbClr val="000000"/>
                </a:solidFill>
                <a:effectLst/>
                <a:uLnTx/>
                <a:uFillTx/>
                <a:latin typeface="Calibri"/>
                <a:ea typeface="Calibri"/>
                <a:cs typeface="Calibri"/>
                <a:sym typeface="Calibri"/>
              </a:rPr>
              <a:t>15M</a:t>
            </a: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-Nominal Range: Required for determining light’s luminous range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77" name="Google Shape;677;p10"/>
          <p:cNvSpPr txBox="1"/>
          <p:nvPr/>
        </p:nvSpPr>
        <p:spPr>
          <a:xfrm>
            <a:off x="6934200" y="5635625"/>
            <a:ext cx="1905000" cy="3079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t>&lt; 30 flashes / minute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8" name="Google Shape;678;p10"/>
          <p:cNvSpPr txBox="1"/>
          <p:nvPr/>
        </p:nvSpPr>
        <p:spPr>
          <a:xfrm>
            <a:off x="6858000" y="5635625"/>
            <a:ext cx="1981200" cy="3079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t>50 &lt; 80 flashes / minute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9" name="Google Shape;679;p10"/>
          <p:cNvSpPr txBox="1"/>
          <p:nvPr/>
        </p:nvSpPr>
        <p:spPr>
          <a:xfrm>
            <a:off x="6858000" y="5635625"/>
            <a:ext cx="2057400" cy="3079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Calibri"/>
                <a:ea typeface="Calibri"/>
                <a:cs typeface="Calibri"/>
                <a:sym typeface="Calibri"/>
              </a:rPr>
              <a:t>80 &lt; 120 flashes / minute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680" name="Google Shape;680;p10"/>
          <p:cNvCxnSpPr/>
          <p:nvPr/>
        </p:nvCxnSpPr>
        <p:spPr>
          <a:xfrm>
            <a:off x="2819400" y="57118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81" name="Google Shape;681;p10"/>
          <p:cNvCxnSpPr/>
          <p:nvPr/>
        </p:nvCxnSpPr>
        <p:spPr>
          <a:xfrm>
            <a:off x="3276600" y="57118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82" name="Google Shape;682;p10"/>
          <p:cNvCxnSpPr/>
          <p:nvPr/>
        </p:nvCxnSpPr>
        <p:spPr>
          <a:xfrm>
            <a:off x="4648200" y="57118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83" name="Google Shape;683;p10"/>
          <p:cNvCxnSpPr/>
          <p:nvPr/>
        </p:nvCxnSpPr>
        <p:spPr>
          <a:xfrm>
            <a:off x="5105400" y="57118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84" name="Google Shape;684;p10"/>
          <p:cNvCxnSpPr/>
          <p:nvPr/>
        </p:nvCxnSpPr>
        <p:spPr>
          <a:xfrm>
            <a:off x="6477000" y="5711825"/>
            <a:ext cx="152400" cy="0"/>
          </a:xfrm>
          <a:prstGeom prst="straightConnector1">
            <a:avLst/>
          </a:prstGeom>
          <a:noFill/>
          <a:ln w="177800" cap="flat" cmpd="sng">
            <a:solidFill>
              <a:srgbClr val="FFFF00">
                <a:alpha val="80000"/>
              </a:srgbClr>
            </a:solidFill>
            <a:prstDash val="solid"/>
            <a:round/>
            <a:headEnd type="none" w="sm" len="sm"/>
            <a:tailEnd type="none" w="sm" len="sm"/>
          </a:ln>
        </p:spPr>
      </p:cxnSp>
      <p:cxnSp>
        <p:nvCxnSpPr>
          <p:cNvPr id="685" name="Google Shape;685;p10"/>
          <p:cNvCxnSpPr/>
          <p:nvPr/>
        </p:nvCxnSpPr>
        <p:spPr>
          <a:xfrm>
            <a:off x="6705600" y="5711825"/>
            <a:ext cx="152400" cy="0"/>
          </a:xfrm>
          <a:prstGeom prst="straightConnector1">
            <a:avLst/>
          </a:prstGeom>
          <a:noFill/>
          <a:ln w="177800" cap="flat" cmpd="sng">
            <a:solidFill>
              <a:schemeClr val="lt1">
                <a:alpha val="80000"/>
              </a:schemeClr>
            </a:solidFill>
            <a:prstDash val="solid"/>
            <a:round/>
            <a:headEnd type="none" w="sm" len="sm"/>
            <a:tailEnd type="none" w="sm" len="sm"/>
          </a:ln>
        </p:spPr>
      </p:cxnSp>
      <p:sp>
        <p:nvSpPr>
          <p:cNvPr id="3" name="TextBox 2">
            <a:extLst>
              <a:ext uri="{FF2B5EF4-FFF2-40B4-BE49-F238E27FC236}">
                <a16:creationId xmlns:a16="http://schemas.microsoft.com/office/drawing/2014/main" id="{969BA8CA-1421-429C-A162-8F5857FB2C47}"/>
              </a:ext>
            </a:extLst>
          </p:cNvPr>
          <p:cNvSpPr txBox="1"/>
          <p:nvPr/>
        </p:nvSpPr>
        <p:spPr>
          <a:xfrm>
            <a:off x="152400" y="152400"/>
            <a:ext cx="8686800" cy="1323439"/>
          </a:xfrm>
          <a:prstGeom prst="rect">
            <a:avLst/>
          </a:prstGeom>
          <a:noFill/>
        </p:spPr>
        <p:txBody>
          <a:bodyPr wrap="square" rtlCol="0">
            <a:spAutoFit/>
          </a:bodyPr>
          <a:lstStyle/>
          <a:p>
            <a:pPr algn="ctr"/>
            <a:r>
              <a:rPr lang="en-US"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DOES THE CHARTED DESCRIPTION MEAN?</a:t>
            </a:r>
          </a:p>
        </p:txBody>
      </p:sp>
      <p:sp>
        <p:nvSpPr>
          <p:cNvPr id="68" name="Google Shape;639;p10">
            <a:extLst>
              <a:ext uri="{FF2B5EF4-FFF2-40B4-BE49-F238E27FC236}">
                <a16:creationId xmlns:a16="http://schemas.microsoft.com/office/drawing/2014/main" id="{8AFCD0D5-8A8E-42B8-9942-DECD562918AD}"/>
              </a:ext>
            </a:extLst>
          </p:cNvPr>
          <p:cNvSpPr txBox="1"/>
          <p:nvPr/>
        </p:nvSpPr>
        <p:spPr>
          <a:xfrm>
            <a:off x="609600" y="3117850"/>
            <a:ext cx="3733800" cy="3079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rgbClr val="000000"/>
                </a:solidFill>
                <a:effectLst/>
                <a:uLnTx/>
                <a:uFillTx/>
                <a:latin typeface="Calibri"/>
                <a:ea typeface="Calibri"/>
                <a:cs typeface="Calibri"/>
                <a:sym typeface="Calibri"/>
              </a:rPr>
              <a:t>Y</a:t>
            </a: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=Color of the Light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9" name="Google Shape;639;p10">
            <a:extLst>
              <a:ext uri="{FF2B5EF4-FFF2-40B4-BE49-F238E27FC236}">
                <a16:creationId xmlns:a16="http://schemas.microsoft.com/office/drawing/2014/main" id="{B7DD2DFF-4691-43FA-9E43-D7F3535B0203}"/>
              </a:ext>
            </a:extLst>
          </p:cNvPr>
          <p:cNvSpPr txBox="1"/>
          <p:nvPr/>
        </p:nvSpPr>
        <p:spPr>
          <a:xfrm>
            <a:off x="609600" y="2719914"/>
            <a:ext cx="3733800"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i="0" u="none" strike="noStrike" kern="0" cap="none" spc="0" normalizeH="0" baseline="0" noProof="0" dirty="0">
                <a:ln>
                  <a:noFill/>
                </a:ln>
                <a:solidFill>
                  <a:srgbClr val="000000"/>
                </a:solidFill>
                <a:effectLst/>
                <a:uLnTx/>
                <a:uFillTx/>
                <a:latin typeface="Calibri"/>
                <a:ea typeface="Calibri"/>
                <a:cs typeface="Calibri"/>
                <a:sym typeface="Calibri"/>
              </a:rPr>
              <a:t>Fl</a:t>
            </a: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-what</a:t>
            </a:r>
            <a:r>
              <a:rPr kumimoji="0" lang="en-US" sz="1400" b="0" i="0" u="none" strike="noStrike" kern="0" cap="none" spc="0" normalizeH="0" noProof="0" dirty="0">
                <a:ln>
                  <a:noFill/>
                </a:ln>
                <a:solidFill>
                  <a:srgbClr val="000000"/>
                </a:solidFill>
                <a:effectLst/>
                <a:uLnTx/>
                <a:uFillTx/>
                <a:latin typeface="Calibri"/>
                <a:ea typeface="Calibri"/>
                <a:cs typeface="Calibri"/>
                <a:sym typeface="Calibri"/>
              </a:rPr>
              <a:t> type of light characteristic</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9"/>
                                        </p:tgtEl>
                                        <p:attrNameLst>
                                          <p:attrName>style.visibility</p:attrName>
                                        </p:attrNameLst>
                                      </p:cBhvr>
                                      <p:to>
                                        <p:strVal val="visible"/>
                                      </p:to>
                                    </p:set>
                                    <p:animEffect transition="in" filter="fade">
                                      <p:cBhvr>
                                        <p:cTn id="7" dur="500"/>
                                        <p:tgtEl>
                                          <p:spTgt spid="6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40"/>
                                        </p:tgtEl>
                                        <p:attrNameLst>
                                          <p:attrName>style.visibility</p:attrName>
                                        </p:attrNameLst>
                                      </p:cBhvr>
                                      <p:to>
                                        <p:strVal val="visible"/>
                                      </p:to>
                                    </p:set>
                                    <p:animEffect transition="in" filter="fade">
                                      <p:cBhvr>
                                        <p:cTn id="11" dur="500"/>
                                        <p:tgtEl>
                                          <p:spTgt spid="640"/>
                                        </p:tgtEl>
                                      </p:cBhvr>
                                    </p:animEffect>
                                  </p:childTnLst>
                                </p:cTn>
                              </p:par>
                              <p:par>
                                <p:cTn id="12" presetID="10" presetClass="entr" presetSubtype="0" fill="hold" nodeType="withEffect">
                                  <p:stCondLst>
                                    <p:cond delay="0"/>
                                  </p:stCondLst>
                                  <p:childTnLst>
                                    <p:set>
                                      <p:cBhvr>
                                        <p:cTn id="13" dur="1" fill="hold">
                                          <p:stCondLst>
                                            <p:cond delay="0"/>
                                          </p:stCondLst>
                                        </p:cTn>
                                        <p:tgtEl>
                                          <p:spTgt spid="630"/>
                                        </p:tgtEl>
                                        <p:attrNameLst>
                                          <p:attrName>style.visibility</p:attrName>
                                        </p:attrNameLst>
                                      </p:cBhvr>
                                      <p:to>
                                        <p:strVal val="visible"/>
                                      </p:to>
                                    </p:set>
                                    <p:animEffect transition="in" filter="fade">
                                      <p:cBhvr>
                                        <p:cTn id="14" dur="500"/>
                                        <p:tgtEl>
                                          <p:spTgt spid="630"/>
                                        </p:tgtEl>
                                      </p:cBhvr>
                                    </p:animEffect>
                                  </p:childTnLst>
                                </p:cTn>
                              </p:par>
                              <p:par>
                                <p:cTn id="15" presetID="10" presetClass="entr" presetSubtype="0" fill="hold" nodeType="withEffect">
                                  <p:stCondLst>
                                    <p:cond delay="0"/>
                                  </p:stCondLst>
                                  <p:childTnLst>
                                    <p:set>
                                      <p:cBhvr>
                                        <p:cTn id="16" dur="1" fill="hold">
                                          <p:stCondLst>
                                            <p:cond delay="0"/>
                                          </p:stCondLst>
                                        </p:cTn>
                                        <p:tgtEl>
                                          <p:spTgt spid="629"/>
                                        </p:tgtEl>
                                        <p:attrNameLst>
                                          <p:attrName>style.visibility</p:attrName>
                                        </p:attrNameLst>
                                      </p:cBhvr>
                                      <p:to>
                                        <p:strVal val="visible"/>
                                      </p:to>
                                    </p:set>
                                    <p:animEffect transition="in" filter="fade">
                                      <p:cBhvr>
                                        <p:cTn id="17" dur="500"/>
                                        <p:tgtEl>
                                          <p:spTgt spid="6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1"/>
                                        </p:tgtEl>
                                        <p:attrNameLst>
                                          <p:attrName>style.visibility</p:attrName>
                                        </p:attrNameLst>
                                      </p:cBhvr>
                                      <p:to>
                                        <p:strVal val="visible"/>
                                      </p:to>
                                    </p:set>
                                    <p:animEffect transition="in" filter="fade">
                                      <p:cBhvr>
                                        <p:cTn id="22" dur="3000"/>
                                        <p:tgtEl>
                                          <p:spTgt spid="641"/>
                                        </p:tgtEl>
                                      </p:cBhvr>
                                    </p:animEffect>
                                  </p:childTnLst>
                                </p:cTn>
                              </p:par>
                              <p:par>
                                <p:cTn id="23" presetID="1" presetClass="entr" presetSubtype="0" fill="hold" nodeType="withEffect">
                                  <p:stCondLst>
                                    <p:cond delay="0"/>
                                  </p:stCondLst>
                                  <p:childTnLst>
                                    <p:set>
                                      <p:cBhvr>
                                        <p:cTn id="24" dur="1" fill="hold">
                                          <p:stCondLst>
                                            <p:cond delay="0"/>
                                          </p:stCondLst>
                                        </p:cTn>
                                        <p:tgtEl>
                                          <p:spTgt spid="673"/>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0"/>
                                  </p:stCondLst>
                                  <p:childTnLst>
                                    <p:set>
                                      <p:cBhvr>
                                        <p:cTn id="27" dur="1" fill="hold">
                                          <p:stCondLst>
                                            <p:cond delay="0"/>
                                          </p:stCondLst>
                                        </p:cTn>
                                        <p:tgtEl>
                                          <p:spTgt spid="67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7"/>
                                        </p:tgtEl>
                                        <p:attrNameLst>
                                          <p:attrName>style.visibility</p:attrName>
                                        </p:attrNameLst>
                                      </p:cBhvr>
                                      <p:to>
                                        <p:strVal val="visible"/>
                                      </p:to>
                                    </p:set>
                                    <p:animEffect transition="in" filter="fade">
                                      <p:cBhvr>
                                        <p:cTn id="32" dur="500"/>
                                        <p:tgtEl>
                                          <p:spTgt spid="677"/>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655"/>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1"/>
                                          </p:stCondLst>
                                        </p:cTn>
                                        <p:tgtEl>
                                          <p:spTgt spid="674"/>
                                        </p:tgtEl>
                                        <p:attrNameLst>
                                          <p:attrName>style.visibility</p:attrName>
                                        </p:attrNameLst>
                                      </p:cBhvr>
                                      <p:to>
                                        <p:strVal val="hidden"/>
                                      </p:to>
                                    </p:set>
                                  </p:childTnLst>
                                </p:cTn>
                              </p:par>
                              <p:par>
                                <p:cTn id="38" presetID="1" presetClass="entr" presetSubtype="0" fill="hold" nodeType="withEffect">
                                  <p:stCondLst>
                                    <p:cond delay="500"/>
                                  </p:stCondLst>
                                  <p:childTnLst>
                                    <p:set>
                                      <p:cBhvr>
                                        <p:cTn id="39" dur="1" fill="hold">
                                          <p:stCondLst>
                                            <p:cond delay="0"/>
                                          </p:stCondLst>
                                        </p:cTn>
                                        <p:tgtEl>
                                          <p:spTgt spid="674"/>
                                        </p:tgtEl>
                                        <p:attrNameLst>
                                          <p:attrName>style.visibility</p:attrName>
                                        </p:attrNameLst>
                                      </p:cBhvr>
                                      <p:to>
                                        <p:strVal val="visible"/>
                                      </p:to>
                                    </p:set>
                                  </p:childTnLst>
                                </p:cTn>
                              </p:par>
                            </p:childTnLst>
                          </p:cTn>
                        </p:par>
                        <p:par>
                          <p:cTn id="40" fill="hold">
                            <p:stCondLst>
                              <p:cond delay="501"/>
                            </p:stCondLst>
                            <p:childTnLst>
                              <p:par>
                                <p:cTn id="41" presetID="1" presetClass="entr" presetSubtype="0" fill="hold" nodeType="afterEffect">
                                  <p:stCondLst>
                                    <p:cond delay="2000"/>
                                  </p:stCondLst>
                                  <p:childTnLst>
                                    <p:set>
                                      <p:cBhvr>
                                        <p:cTn id="42" dur="1" fill="hold">
                                          <p:stCondLst>
                                            <p:cond delay="0"/>
                                          </p:stCondLst>
                                        </p:cTn>
                                        <p:tgtEl>
                                          <p:spTgt spid="656"/>
                                        </p:tgtEl>
                                        <p:attrNameLst>
                                          <p:attrName>style.visibility</p:attrName>
                                        </p:attrNameLst>
                                      </p:cBhvr>
                                      <p:to>
                                        <p:strVal val="visible"/>
                                      </p:to>
                                    </p:set>
                                  </p:childTnLst>
                                </p:cTn>
                              </p:par>
                              <p:par>
                                <p:cTn id="43" presetID="1" presetClass="exit" presetSubtype="0" fill="hold" nodeType="withEffect">
                                  <p:stCondLst>
                                    <p:cond delay="2000"/>
                                  </p:stCondLst>
                                  <p:childTnLst>
                                    <p:set>
                                      <p:cBhvr>
                                        <p:cTn id="44" dur="1" fill="hold">
                                          <p:stCondLst>
                                            <p:cond delay="1"/>
                                          </p:stCondLst>
                                        </p:cTn>
                                        <p:tgtEl>
                                          <p:spTgt spid="674"/>
                                        </p:tgtEl>
                                        <p:attrNameLst>
                                          <p:attrName>style.visibility</p:attrName>
                                        </p:attrNameLst>
                                      </p:cBhvr>
                                      <p:to>
                                        <p:strVal val="hidden"/>
                                      </p:to>
                                    </p:set>
                                  </p:childTnLst>
                                </p:cTn>
                              </p:par>
                              <p:par>
                                <p:cTn id="45" presetID="1" presetClass="entr" presetSubtype="0" fill="hold" nodeType="withEffect">
                                  <p:stCondLst>
                                    <p:cond delay="2500"/>
                                  </p:stCondLst>
                                  <p:childTnLst>
                                    <p:set>
                                      <p:cBhvr>
                                        <p:cTn id="46" dur="1" fill="hold">
                                          <p:stCondLst>
                                            <p:cond delay="0"/>
                                          </p:stCondLst>
                                        </p:cTn>
                                        <p:tgtEl>
                                          <p:spTgt spid="674"/>
                                        </p:tgtEl>
                                        <p:attrNameLst>
                                          <p:attrName>style.visibility</p:attrName>
                                        </p:attrNameLst>
                                      </p:cBhvr>
                                      <p:to>
                                        <p:strVal val="visible"/>
                                      </p:to>
                                    </p:set>
                                  </p:childTnLst>
                                </p:cTn>
                              </p:par>
                            </p:childTnLst>
                          </p:cTn>
                        </p:par>
                        <p:par>
                          <p:cTn id="47" fill="hold">
                            <p:stCondLst>
                              <p:cond delay="502"/>
                            </p:stCondLst>
                            <p:childTnLst>
                              <p:par>
                                <p:cTn id="48" presetID="1" presetClass="entr" presetSubtype="0" fill="hold" nodeType="afterEffect">
                                  <p:stCondLst>
                                    <p:cond delay="2000"/>
                                  </p:stCondLst>
                                  <p:childTnLst>
                                    <p:set>
                                      <p:cBhvr>
                                        <p:cTn id="49" dur="1" fill="hold">
                                          <p:stCondLst>
                                            <p:cond delay="0"/>
                                          </p:stCondLst>
                                        </p:cTn>
                                        <p:tgtEl>
                                          <p:spTgt spid="657"/>
                                        </p:tgtEl>
                                        <p:attrNameLst>
                                          <p:attrName>style.visibility</p:attrName>
                                        </p:attrNameLst>
                                      </p:cBhvr>
                                      <p:to>
                                        <p:strVal val="visible"/>
                                      </p:to>
                                    </p:set>
                                  </p:childTnLst>
                                </p:cTn>
                              </p:par>
                              <p:par>
                                <p:cTn id="50" presetID="1" presetClass="exit" presetSubtype="0" fill="hold" nodeType="withEffect">
                                  <p:stCondLst>
                                    <p:cond delay="2000"/>
                                  </p:stCondLst>
                                  <p:childTnLst>
                                    <p:set>
                                      <p:cBhvr>
                                        <p:cTn id="51" dur="1" fill="hold">
                                          <p:stCondLst>
                                            <p:cond delay="1"/>
                                          </p:stCondLst>
                                        </p:cTn>
                                        <p:tgtEl>
                                          <p:spTgt spid="674"/>
                                        </p:tgtEl>
                                        <p:attrNameLst>
                                          <p:attrName>style.visibility</p:attrName>
                                        </p:attrNameLst>
                                      </p:cBhvr>
                                      <p:to>
                                        <p:strVal val="hidden"/>
                                      </p:to>
                                    </p:set>
                                  </p:childTnLst>
                                </p:cTn>
                              </p:par>
                              <p:par>
                                <p:cTn id="52" presetID="1" presetClass="entr" presetSubtype="0" fill="hold" nodeType="withEffect">
                                  <p:stCondLst>
                                    <p:cond delay="2500"/>
                                  </p:stCondLst>
                                  <p:childTnLst>
                                    <p:set>
                                      <p:cBhvr>
                                        <p:cTn id="53" dur="1" fill="hold">
                                          <p:stCondLst>
                                            <p:cond delay="0"/>
                                          </p:stCondLst>
                                        </p:cTn>
                                        <p:tgtEl>
                                          <p:spTgt spid="674"/>
                                        </p:tgtEl>
                                        <p:attrNameLst>
                                          <p:attrName>style.visibility</p:attrName>
                                        </p:attrNameLst>
                                      </p:cBhvr>
                                      <p:to>
                                        <p:strVal val="visible"/>
                                      </p:to>
                                    </p:set>
                                  </p:childTnLst>
                                </p:cTn>
                              </p:par>
                            </p:childTnLst>
                          </p:cTn>
                        </p:par>
                        <p:par>
                          <p:cTn id="54" fill="hold">
                            <p:stCondLst>
                              <p:cond delay="503"/>
                            </p:stCondLst>
                            <p:childTnLst>
                              <p:par>
                                <p:cTn id="55" presetID="1" presetClass="entr" presetSubtype="0" fill="hold" nodeType="afterEffect">
                                  <p:stCondLst>
                                    <p:cond delay="2000"/>
                                  </p:stCondLst>
                                  <p:childTnLst>
                                    <p:set>
                                      <p:cBhvr>
                                        <p:cTn id="56" dur="1" fill="hold">
                                          <p:stCondLst>
                                            <p:cond delay="0"/>
                                          </p:stCondLst>
                                        </p:cTn>
                                        <p:tgtEl>
                                          <p:spTgt spid="642"/>
                                        </p:tgtEl>
                                        <p:attrNameLst>
                                          <p:attrName>style.visibility</p:attrName>
                                        </p:attrNameLst>
                                      </p:cBhvr>
                                      <p:to>
                                        <p:strVal val="visible"/>
                                      </p:to>
                                    </p:set>
                                  </p:childTnLst>
                                </p:cTn>
                              </p:par>
                              <p:par>
                                <p:cTn id="57" presetID="1" presetClass="exit" presetSubtype="0" fill="hold" nodeType="withEffect">
                                  <p:stCondLst>
                                    <p:cond delay="2000"/>
                                  </p:stCondLst>
                                  <p:childTnLst>
                                    <p:set>
                                      <p:cBhvr>
                                        <p:cTn id="58" dur="1" fill="hold">
                                          <p:stCondLst>
                                            <p:cond delay="1"/>
                                          </p:stCondLst>
                                        </p:cTn>
                                        <p:tgtEl>
                                          <p:spTgt spid="674"/>
                                        </p:tgtEl>
                                        <p:attrNameLst>
                                          <p:attrName>style.visibility</p:attrName>
                                        </p:attrNameLst>
                                      </p:cBhvr>
                                      <p:to>
                                        <p:strVal val="hidden"/>
                                      </p:to>
                                    </p:set>
                                  </p:childTnLst>
                                </p:cTn>
                              </p:par>
                              <p:par>
                                <p:cTn id="59" presetID="1" presetClass="entr" presetSubtype="0" fill="hold" nodeType="withEffect">
                                  <p:stCondLst>
                                    <p:cond delay="2500"/>
                                  </p:stCondLst>
                                  <p:childTnLst>
                                    <p:set>
                                      <p:cBhvr>
                                        <p:cTn id="60" dur="1" fill="hold">
                                          <p:stCondLst>
                                            <p:cond delay="0"/>
                                          </p:stCondLst>
                                        </p:cTn>
                                        <p:tgtEl>
                                          <p:spTgt spid="674"/>
                                        </p:tgtEl>
                                        <p:attrNameLst>
                                          <p:attrName>style.visibility</p:attrName>
                                        </p:attrNameLst>
                                      </p:cBhvr>
                                      <p:to>
                                        <p:strVal val="visible"/>
                                      </p:to>
                                    </p:set>
                                  </p:childTnLst>
                                </p:cTn>
                              </p:par>
                            </p:childTnLst>
                          </p:cTn>
                        </p:par>
                        <p:par>
                          <p:cTn id="61" fill="hold">
                            <p:stCondLst>
                              <p:cond delay="504"/>
                            </p:stCondLst>
                            <p:childTnLst>
                              <p:par>
                                <p:cTn id="62" presetID="1" presetClass="entr" presetSubtype="0" fill="hold" nodeType="afterEffect">
                                  <p:stCondLst>
                                    <p:cond delay="2000"/>
                                  </p:stCondLst>
                                  <p:childTnLst>
                                    <p:set>
                                      <p:cBhvr>
                                        <p:cTn id="63" dur="1" fill="hold">
                                          <p:stCondLst>
                                            <p:cond delay="0"/>
                                          </p:stCondLst>
                                        </p:cTn>
                                        <p:tgtEl>
                                          <p:spTgt spid="643"/>
                                        </p:tgtEl>
                                        <p:attrNameLst>
                                          <p:attrName>style.visibility</p:attrName>
                                        </p:attrNameLst>
                                      </p:cBhvr>
                                      <p:to>
                                        <p:strVal val="visible"/>
                                      </p:to>
                                    </p:set>
                                  </p:childTnLst>
                                </p:cTn>
                              </p:par>
                              <p:par>
                                <p:cTn id="64" presetID="1" presetClass="exit" presetSubtype="0" fill="hold" nodeType="withEffect">
                                  <p:stCondLst>
                                    <p:cond delay="2000"/>
                                  </p:stCondLst>
                                  <p:childTnLst>
                                    <p:set>
                                      <p:cBhvr>
                                        <p:cTn id="65" dur="1" fill="hold">
                                          <p:stCondLst>
                                            <p:cond delay="1"/>
                                          </p:stCondLst>
                                        </p:cTn>
                                        <p:tgtEl>
                                          <p:spTgt spid="674"/>
                                        </p:tgtEl>
                                        <p:attrNameLst>
                                          <p:attrName>style.visibility</p:attrName>
                                        </p:attrNameLst>
                                      </p:cBhvr>
                                      <p:to>
                                        <p:strVal val="hidden"/>
                                      </p:to>
                                    </p:set>
                                  </p:childTnLst>
                                </p:cTn>
                              </p:par>
                              <p:par>
                                <p:cTn id="66" presetID="1" presetClass="entr" presetSubtype="0" fill="hold" nodeType="withEffect">
                                  <p:stCondLst>
                                    <p:cond delay="2500"/>
                                  </p:stCondLst>
                                  <p:childTnLst>
                                    <p:set>
                                      <p:cBhvr>
                                        <p:cTn id="67" dur="1" fill="hold">
                                          <p:stCondLst>
                                            <p:cond delay="0"/>
                                          </p:stCondLst>
                                        </p:cTn>
                                        <p:tgtEl>
                                          <p:spTgt spid="67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78"/>
                                        </p:tgtEl>
                                        <p:attrNameLst>
                                          <p:attrName>style.visibility</p:attrName>
                                        </p:attrNameLst>
                                      </p:cBhvr>
                                      <p:to>
                                        <p:strVal val="visible"/>
                                      </p:to>
                                    </p:set>
                                    <p:animEffect transition="in" filter="fade">
                                      <p:cBhvr>
                                        <p:cTn id="72" dur="500"/>
                                        <p:tgtEl>
                                          <p:spTgt spid="678"/>
                                        </p:tgtEl>
                                      </p:cBhvr>
                                    </p:animEffect>
                                  </p:childTnLst>
                                </p:cTn>
                              </p:par>
                              <p:par>
                                <p:cTn id="73" presetID="10" presetClass="exit" presetSubtype="0" fill="hold" nodeType="withEffect">
                                  <p:stCondLst>
                                    <p:cond delay="0"/>
                                  </p:stCondLst>
                                  <p:childTnLst>
                                    <p:animEffect transition="out" filter="fade">
                                      <p:cBhvr>
                                        <p:cTn id="74" dur="500"/>
                                        <p:tgtEl>
                                          <p:spTgt spid="677"/>
                                        </p:tgtEl>
                                      </p:cBhvr>
                                    </p:animEffect>
                                    <p:set>
                                      <p:cBhvr>
                                        <p:cTn id="75" dur="1" fill="hold">
                                          <p:stCondLst>
                                            <p:cond delay="500"/>
                                          </p:stCondLst>
                                        </p:cTn>
                                        <p:tgtEl>
                                          <p:spTgt spid="677"/>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nodeType="afterEffect">
                                  <p:stCondLst>
                                    <p:cond delay="0"/>
                                  </p:stCondLst>
                                  <p:childTnLst>
                                    <p:set>
                                      <p:cBhvr>
                                        <p:cTn id="78" dur="1" fill="hold">
                                          <p:stCondLst>
                                            <p:cond delay="0"/>
                                          </p:stCondLst>
                                        </p:cTn>
                                        <p:tgtEl>
                                          <p:spTgt spid="658"/>
                                        </p:tgtEl>
                                        <p:attrNameLst>
                                          <p:attrName>style.visibility</p:attrName>
                                        </p:attrNameLst>
                                      </p:cBhvr>
                                      <p:to>
                                        <p:strVal val="visible"/>
                                      </p:to>
                                    </p:set>
                                  </p:childTnLst>
                                </p:cTn>
                              </p:par>
                              <p:par>
                                <p:cTn id="79" presetID="1" presetClass="exit" presetSubtype="0" fill="hold" nodeType="withEffect">
                                  <p:stCondLst>
                                    <p:cond delay="900"/>
                                  </p:stCondLst>
                                  <p:childTnLst>
                                    <p:set>
                                      <p:cBhvr>
                                        <p:cTn id="80" dur="1" fill="hold">
                                          <p:stCondLst>
                                            <p:cond delay="1"/>
                                          </p:stCondLst>
                                        </p:cTn>
                                        <p:tgtEl>
                                          <p:spTgt spid="674"/>
                                        </p:tgtEl>
                                        <p:attrNameLst>
                                          <p:attrName>style.visibility</p:attrName>
                                        </p:attrNameLst>
                                      </p:cBhvr>
                                      <p:to>
                                        <p:strVal val="hidden"/>
                                      </p:to>
                                    </p:set>
                                  </p:childTnLst>
                                </p:cTn>
                              </p:par>
                              <p:par>
                                <p:cTn id="81" presetID="1" presetClass="entr" presetSubtype="0" fill="hold" nodeType="withEffect">
                                  <p:stCondLst>
                                    <p:cond delay="1000"/>
                                  </p:stCondLst>
                                  <p:childTnLst>
                                    <p:set>
                                      <p:cBhvr>
                                        <p:cTn id="82" dur="1" fill="hold">
                                          <p:stCondLst>
                                            <p:cond delay="0"/>
                                          </p:stCondLst>
                                        </p:cTn>
                                        <p:tgtEl>
                                          <p:spTgt spid="674"/>
                                        </p:tgtEl>
                                        <p:attrNameLst>
                                          <p:attrName>style.visibility</p:attrName>
                                        </p:attrNameLst>
                                      </p:cBhvr>
                                      <p:to>
                                        <p:strVal val="visible"/>
                                      </p:to>
                                    </p:set>
                                  </p:childTnLst>
                                </p:cTn>
                              </p:par>
                            </p:childTnLst>
                          </p:cTn>
                        </p:par>
                        <p:par>
                          <p:cTn id="83" fill="hold">
                            <p:stCondLst>
                              <p:cond delay="501"/>
                            </p:stCondLst>
                            <p:childTnLst>
                              <p:par>
                                <p:cTn id="84" presetID="1" presetClass="entr" presetSubtype="0" fill="hold" nodeType="afterEffect">
                                  <p:stCondLst>
                                    <p:cond delay="900"/>
                                  </p:stCondLst>
                                  <p:childTnLst>
                                    <p:set>
                                      <p:cBhvr>
                                        <p:cTn id="85" dur="1" fill="hold">
                                          <p:stCondLst>
                                            <p:cond delay="0"/>
                                          </p:stCondLst>
                                        </p:cTn>
                                        <p:tgtEl>
                                          <p:spTgt spid="659"/>
                                        </p:tgtEl>
                                        <p:attrNameLst>
                                          <p:attrName>style.visibility</p:attrName>
                                        </p:attrNameLst>
                                      </p:cBhvr>
                                      <p:to>
                                        <p:strVal val="visible"/>
                                      </p:to>
                                    </p:set>
                                  </p:childTnLst>
                                </p:cTn>
                              </p:par>
                              <p:par>
                                <p:cTn id="86" presetID="1" presetClass="exit" presetSubtype="0" fill="hold" nodeType="withEffect">
                                  <p:stCondLst>
                                    <p:cond delay="900"/>
                                  </p:stCondLst>
                                  <p:childTnLst>
                                    <p:set>
                                      <p:cBhvr>
                                        <p:cTn id="87" dur="1" fill="hold">
                                          <p:stCondLst>
                                            <p:cond delay="1"/>
                                          </p:stCondLst>
                                        </p:cTn>
                                        <p:tgtEl>
                                          <p:spTgt spid="674"/>
                                        </p:tgtEl>
                                        <p:attrNameLst>
                                          <p:attrName>style.visibility</p:attrName>
                                        </p:attrNameLst>
                                      </p:cBhvr>
                                      <p:to>
                                        <p:strVal val="hidden"/>
                                      </p:to>
                                    </p:set>
                                  </p:childTnLst>
                                </p:cTn>
                              </p:par>
                              <p:par>
                                <p:cTn id="88" presetID="1" presetClass="entr" presetSubtype="0" fill="hold" nodeType="withEffect">
                                  <p:stCondLst>
                                    <p:cond delay="1000"/>
                                  </p:stCondLst>
                                  <p:childTnLst>
                                    <p:set>
                                      <p:cBhvr>
                                        <p:cTn id="89" dur="1" fill="hold">
                                          <p:stCondLst>
                                            <p:cond delay="0"/>
                                          </p:stCondLst>
                                        </p:cTn>
                                        <p:tgtEl>
                                          <p:spTgt spid="674"/>
                                        </p:tgtEl>
                                        <p:attrNameLst>
                                          <p:attrName>style.visibility</p:attrName>
                                        </p:attrNameLst>
                                      </p:cBhvr>
                                      <p:to>
                                        <p:strVal val="visible"/>
                                      </p:to>
                                    </p:set>
                                  </p:childTnLst>
                                </p:cTn>
                              </p:par>
                            </p:childTnLst>
                          </p:cTn>
                        </p:par>
                        <p:par>
                          <p:cTn id="90" fill="hold">
                            <p:stCondLst>
                              <p:cond delay="502"/>
                            </p:stCondLst>
                            <p:childTnLst>
                              <p:par>
                                <p:cTn id="91" presetID="1" presetClass="entr" presetSubtype="0" fill="hold" nodeType="afterEffect">
                                  <p:stCondLst>
                                    <p:cond delay="900"/>
                                  </p:stCondLst>
                                  <p:childTnLst>
                                    <p:set>
                                      <p:cBhvr>
                                        <p:cTn id="92" dur="1" fill="hold">
                                          <p:stCondLst>
                                            <p:cond delay="0"/>
                                          </p:stCondLst>
                                        </p:cTn>
                                        <p:tgtEl>
                                          <p:spTgt spid="660"/>
                                        </p:tgtEl>
                                        <p:attrNameLst>
                                          <p:attrName>style.visibility</p:attrName>
                                        </p:attrNameLst>
                                      </p:cBhvr>
                                      <p:to>
                                        <p:strVal val="visible"/>
                                      </p:to>
                                    </p:set>
                                  </p:childTnLst>
                                </p:cTn>
                              </p:par>
                              <p:par>
                                <p:cTn id="93" presetID="1" presetClass="exit" presetSubtype="0" fill="hold" nodeType="withEffect">
                                  <p:stCondLst>
                                    <p:cond delay="900"/>
                                  </p:stCondLst>
                                  <p:childTnLst>
                                    <p:set>
                                      <p:cBhvr>
                                        <p:cTn id="94" dur="1" fill="hold">
                                          <p:stCondLst>
                                            <p:cond delay="1"/>
                                          </p:stCondLst>
                                        </p:cTn>
                                        <p:tgtEl>
                                          <p:spTgt spid="674"/>
                                        </p:tgtEl>
                                        <p:attrNameLst>
                                          <p:attrName>style.visibility</p:attrName>
                                        </p:attrNameLst>
                                      </p:cBhvr>
                                      <p:to>
                                        <p:strVal val="hidden"/>
                                      </p:to>
                                    </p:set>
                                  </p:childTnLst>
                                </p:cTn>
                              </p:par>
                              <p:par>
                                <p:cTn id="95" presetID="1" presetClass="entr" presetSubtype="0" fill="hold" nodeType="withEffect">
                                  <p:stCondLst>
                                    <p:cond delay="1000"/>
                                  </p:stCondLst>
                                  <p:childTnLst>
                                    <p:set>
                                      <p:cBhvr>
                                        <p:cTn id="96" dur="1" fill="hold">
                                          <p:stCondLst>
                                            <p:cond delay="0"/>
                                          </p:stCondLst>
                                        </p:cTn>
                                        <p:tgtEl>
                                          <p:spTgt spid="674"/>
                                        </p:tgtEl>
                                        <p:attrNameLst>
                                          <p:attrName>style.visibility</p:attrName>
                                        </p:attrNameLst>
                                      </p:cBhvr>
                                      <p:to>
                                        <p:strVal val="visible"/>
                                      </p:to>
                                    </p:set>
                                  </p:childTnLst>
                                </p:cTn>
                              </p:par>
                            </p:childTnLst>
                          </p:cTn>
                        </p:par>
                        <p:par>
                          <p:cTn id="97" fill="hold">
                            <p:stCondLst>
                              <p:cond delay="503"/>
                            </p:stCondLst>
                            <p:childTnLst>
                              <p:par>
                                <p:cTn id="98" presetID="1" presetClass="entr" presetSubtype="0" fill="hold" nodeType="afterEffect">
                                  <p:stCondLst>
                                    <p:cond delay="900"/>
                                  </p:stCondLst>
                                  <p:childTnLst>
                                    <p:set>
                                      <p:cBhvr>
                                        <p:cTn id="99" dur="1" fill="hold">
                                          <p:stCondLst>
                                            <p:cond delay="0"/>
                                          </p:stCondLst>
                                        </p:cTn>
                                        <p:tgtEl>
                                          <p:spTgt spid="661"/>
                                        </p:tgtEl>
                                        <p:attrNameLst>
                                          <p:attrName>style.visibility</p:attrName>
                                        </p:attrNameLst>
                                      </p:cBhvr>
                                      <p:to>
                                        <p:strVal val="visible"/>
                                      </p:to>
                                    </p:set>
                                  </p:childTnLst>
                                </p:cTn>
                              </p:par>
                              <p:par>
                                <p:cTn id="100" presetID="1" presetClass="exit" presetSubtype="0" fill="hold" nodeType="withEffect">
                                  <p:stCondLst>
                                    <p:cond delay="900"/>
                                  </p:stCondLst>
                                  <p:childTnLst>
                                    <p:set>
                                      <p:cBhvr>
                                        <p:cTn id="101" dur="1" fill="hold">
                                          <p:stCondLst>
                                            <p:cond delay="1"/>
                                          </p:stCondLst>
                                        </p:cTn>
                                        <p:tgtEl>
                                          <p:spTgt spid="674"/>
                                        </p:tgtEl>
                                        <p:attrNameLst>
                                          <p:attrName>style.visibility</p:attrName>
                                        </p:attrNameLst>
                                      </p:cBhvr>
                                      <p:to>
                                        <p:strVal val="hidden"/>
                                      </p:to>
                                    </p:set>
                                  </p:childTnLst>
                                </p:cTn>
                              </p:par>
                              <p:par>
                                <p:cTn id="102" presetID="1" presetClass="entr" presetSubtype="0" fill="hold" nodeType="withEffect">
                                  <p:stCondLst>
                                    <p:cond delay="1000"/>
                                  </p:stCondLst>
                                  <p:childTnLst>
                                    <p:set>
                                      <p:cBhvr>
                                        <p:cTn id="103" dur="1" fill="hold">
                                          <p:stCondLst>
                                            <p:cond delay="0"/>
                                          </p:stCondLst>
                                        </p:cTn>
                                        <p:tgtEl>
                                          <p:spTgt spid="674"/>
                                        </p:tgtEl>
                                        <p:attrNameLst>
                                          <p:attrName>style.visibility</p:attrName>
                                        </p:attrNameLst>
                                      </p:cBhvr>
                                      <p:to>
                                        <p:strVal val="visible"/>
                                      </p:to>
                                    </p:set>
                                  </p:childTnLst>
                                </p:cTn>
                              </p:par>
                            </p:childTnLst>
                          </p:cTn>
                        </p:par>
                        <p:par>
                          <p:cTn id="104" fill="hold">
                            <p:stCondLst>
                              <p:cond delay="504"/>
                            </p:stCondLst>
                            <p:childTnLst>
                              <p:par>
                                <p:cTn id="105" presetID="1" presetClass="entr" presetSubtype="0" fill="hold" nodeType="afterEffect">
                                  <p:stCondLst>
                                    <p:cond delay="900"/>
                                  </p:stCondLst>
                                  <p:childTnLst>
                                    <p:set>
                                      <p:cBhvr>
                                        <p:cTn id="106" dur="1" fill="hold">
                                          <p:stCondLst>
                                            <p:cond delay="0"/>
                                          </p:stCondLst>
                                        </p:cTn>
                                        <p:tgtEl>
                                          <p:spTgt spid="644"/>
                                        </p:tgtEl>
                                        <p:attrNameLst>
                                          <p:attrName>style.visibility</p:attrName>
                                        </p:attrNameLst>
                                      </p:cBhvr>
                                      <p:to>
                                        <p:strVal val="visible"/>
                                      </p:to>
                                    </p:set>
                                  </p:childTnLst>
                                </p:cTn>
                              </p:par>
                              <p:par>
                                <p:cTn id="107" presetID="1" presetClass="exit" presetSubtype="0" fill="hold" nodeType="withEffect">
                                  <p:stCondLst>
                                    <p:cond delay="900"/>
                                  </p:stCondLst>
                                  <p:childTnLst>
                                    <p:set>
                                      <p:cBhvr>
                                        <p:cTn id="108" dur="1" fill="hold">
                                          <p:stCondLst>
                                            <p:cond delay="1"/>
                                          </p:stCondLst>
                                        </p:cTn>
                                        <p:tgtEl>
                                          <p:spTgt spid="674"/>
                                        </p:tgtEl>
                                        <p:attrNameLst>
                                          <p:attrName>style.visibility</p:attrName>
                                        </p:attrNameLst>
                                      </p:cBhvr>
                                      <p:to>
                                        <p:strVal val="hidden"/>
                                      </p:to>
                                    </p:set>
                                  </p:childTnLst>
                                </p:cTn>
                              </p:par>
                              <p:par>
                                <p:cTn id="109" presetID="1" presetClass="entr" presetSubtype="0" fill="hold" nodeType="withEffect">
                                  <p:stCondLst>
                                    <p:cond delay="1000"/>
                                  </p:stCondLst>
                                  <p:childTnLst>
                                    <p:set>
                                      <p:cBhvr>
                                        <p:cTn id="110" dur="1" fill="hold">
                                          <p:stCondLst>
                                            <p:cond delay="0"/>
                                          </p:stCondLst>
                                        </p:cTn>
                                        <p:tgtEl>
                                          <p:spTgt spid="674"/>
                                        </p:tgtEl>
                                        <p:attrNameLst>
                                          <p:attrName>style.visibility</p:attrName>
                                        </p:attrNameLst>
                                      </p:cBhvr>
                                      <p:to>
                                        <p:strVal val="visible"/>
                                      </p:to>
                                    </p:set>
                                  </p:childTnLst>
                                </p:cTn>
                              </p:par>
                            </p:childTnLst>
                          </p:cTn>
                        </p:par>
                        <p:par>
                          <p:cTn id="111" fill="hold">
                            <p:stCondLst>
                              <p:cond delay="505"/>
                            </p:stCondLst>
                            <p:childTnLst>
                              <p:par>
                                <p:cTn id="112" presetID="1" presetClass="entr" presetSubtype="0" fill="hold" nodeType="afterEffect">
                                  <p:stCondLst>
                                    <p:cond delay="900"/>
                                  </p:stCondLst>
                                  <p:childTnLst>
                                    <p:set>
                                      <p:cBhvr>
                                        <p:cTn id="113" dur="1" fill="hold">
                                          <p:stCondLst>
                                            <p:cond delay="0"/>
                                          </p:stCondLst>
                                        </p:cTn>
                                        <p:tgtEl>
                                          <p:spTgt spid="645"/>
                                        </p:tgtEl>
                                        <p:attrNameLst>
                                          <p:attrName>style.visibility</p:attrName>
                                        </p:attrNameLst>
                                      </p:cBhvr>
                                      <p:to>
                                        <p:strVal val="visible"/>
                                      </p:to>
                                    </p:set>
                                  </p:childTnLst>
                                </p:cTn>
                              </p:par>
                              <p:par>
                                <p:cTn id="114" presetID="1" presetClass="exit" presetSubtype="0" fill="hold" nodeType="withEffect">
                                  <p:stCondLst>
                                    <p:cond delay="900"/>
                                  </p:stCondLst>
                                  <p:childTnLst>
                                    <p:set>
                                      <p:cBhvr>
                                        <p:cTn id="115" dur="1" fill="hold">
                                          <p:stCondLst>
                                            <p:cond delay="1"/>
                                          </p:stCondLst>
                                        </p:cTn>
                                        <p:tgtEl>
                                          <p:spTgt spid="674"/>
                                        </p:tgtEl>
                                        <p:attrNameLst>
                                          <p:attrName>style.visibility</p:attrName>
                                        </p:attrNameLst>
                                      </p:cBhvr>
                                      <p:to>
                                        <p:strVal val="hidden"/>
                                      </p:to>
                                    </p:set>
                                  </p:childTnLst>
                                </p:cTn>
                              </p:par>
                              <p:par>
                                <p:cTn id="116" presetID="1" presetClass="entr" presetSubtype="0" fill="hold" nodeType="withEffect">
                                  <p:stCondLst>
                                    <p:cond delay="1000"/>
                                  </p:stCondLst>
                                  <p:childTnLst>
                                    <p:set>
                                      <p:cBhvr>
                                        <p:cTn id="117" dur="1" fill="hold">
                                          <p:stCondLst>
                                            <p:cond delay="0"/>
                                          </p:stCondLst>
                                        </p:cTn>
                                        <p:tgtEl>
                                          <p:spTgt spid="674"/>
                                        </p:tgtEl>
                                        <p:attrNameLst>
                                          <p:attrName>style.visibility</p:attrName>
                                        </p:attrNameLst>
                                      </p:cBhvr>
                                      <p:to>
                                        <p:strVal val="visible"/>
                                      </p:to>
                                    </p:set>
                                  </p:childTnLst>
                                </p:cTn>
                              </p:par>
                            </p:childTnLst>
                          </p:cTn>
                        </p:par>
                        <p:par>
                          <p:cTn id="118" fill="hold">
                            <p:stCondLst>
                              <p:cond delay="506"/>
                            </p:stCondLst>
                            <p:childTnLst>
                              <p:par>
                                <p:cTn id="119" presetID="1" presetClass="entr" presetSubtype="0" fill="hold" nodeType="afterEffect">
                                  <p:stCondLst>
                                    <p:cond delay="900"/>
                                  </p:stCondLst>
                                  <p:childTnLst>
                                    <p:set>
                                      <p:cBhvr>
                                        <p:cTn id="120" dur="1" fill="hold">
                                          <p:stCondLst>
                                            <p:cond delay="0"/>
                                          </p:stCondLst>
                                        </p:cTn>
                                        <p:tgtEl>
                                          <p:spTgt spid="646"/>
                                        </p:tgtEl>
                                        <p:attrNameLst>
                                          <p:attrName>style.visibility</p:attrName>
                                        </p:attrNameLst>
                                      </p:cBhvr>
                                      <p:to>
                                        <p:strVal val="visible"/>
                                      </p:to>
                                    </p:set>
                                  </p:childTnLst>
                                </p:cTn>
                              </p:par>
                              <p:par>
                                <p:cTn id="121" presetID="1" presetClass="exit" presetSubtype="0" fill="hold" nodeType="withEffect">
                                  <p:stCondLst>
                                    <p:cond delay="900"/>
                                  </p:stCondLst>
                                  <p:childTnLst>
                                    <p:set>
                                      <p:cBhvr>
                                        <p:cTn id="122" dur="1" fill="hold">
                                          <p:stCondLst>
                                            <p:cond delay="1"/>
                                          </p:stCondLst>
                                        </p:cTn>
                                        <p:tgtEl>
                                          <p:spTgt spid="674"/>
                                        </p:tgtEl>
                                        <p:attrNameLst>
                                          <p:attrName>style.visibility</p:attrName>
                                        </p:attrNameLst>
                                      </p:cBhvr>
                                      <p:to>
                                        <p:strVal val="hidden"/>
                                      </p:to>
                                    </p:set>
                                  </p:childTnLst>
                                </p:cTn>
                              </p:par>
                              <p:par>
                                <p:cTn id="123" presetID="1" presetClass="entr" presetSubtype="0" fill="hold" nodeType="withEffect">
                                  <p:stCondLst>
                                    <p:cond delay="1000"/>
                                  </p:stCondLst>
                                  <p:childTnLst>
                                    <p:set>
                                      <p:cBhvr>
                                        <p:cTn id="124" dur="1" fill="hold">
                                          <p:stCondLst>
                                            <p:cond delay="0"/>
                                          </p:stCondLst>
                                        </p:cTn>
                                        <p:tgtEl>
                                          <p:spTgt spid="67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679"/>
                                        </p:tgtEl>
                                        <p:attrNameLst>
                                          <p:attrName>style.visibility</p:attrName>
                                        </p:attrNameLst>
                                      </p:cBhvr>
                                      <p:to>
                                        <p:strVal val="visible"/>
                                      </p:to>
                                    </p:set>
                                    <p:animEffect transition="in" filter="fade">
                                      <p:cBhvr>
                                        <p:cTn id="129" dur="500"/>
                                        <p:tgtEl>
                                          <p:spTgt spid="679"/>
                                        </p:tgtEl>
                                      </p:cBhvr>
                                    </p:animEffect>
                                  </p:childTnLst>
                                </p:cTn>
                              </p:par>
                              <p:par>
                                <p:cTn id="130" presetID="10" presetClass="exit" presetSubtype="0" fill="hold" nodeType="withEffect">
                                  <p:stCondLst>
                                    <p:cond delay="0"/>
                                  </p:stCondLst>
                                  <p:childTnLst>
                                    <p:animEffect transition="out" filter="fade">
                                      <p:cBhvr>
                                        <p:cTn id="131" dur="500"/>
                                        <p:tgtEl>
                                          <p:spTgt spid="678"/>
                                        </p:tgtEl>
                                      </p:cBhvr>
                                    </p:animEffect>
                                    <p:set>
                                      <p:cBhvr>
                                        <p:cTn id="132" dur="1" fill="hold">
                                          <p:stCondLst>
                                            <p:cond delay="500"/>
                                          </p:stCondLst>
                                        </p:cTn>
                                        <p:tgtEl>
                                          <p:spTgt spid="678"/>
                                        </p:tgtEl>
                                        <p:attrNameLst>
                                          <p:attrName>style.visibility</p:attrName>
                                        </p:attrNameLst>
                                      </p:cBhvr>
                                      <p:to>
                                        <p:strVal val="hidden"/>
                                      </p:to>
                                    </p:set>
                                  </p:childTnLst>
                                </p:cTn>
                              </p:par>
                            </p:childTnLst>
                          </p:cTn>
                        </p:par>
                        <p:par>
                          <p:cTn id="133" fill="hold">
                            <p:stCondLst>
                              <p:cond delay="500"/>
                            </p:stCondLst>
                            <p:childTnLst>
                              <p:par>
                                <p:cTn id="134" presetID="1" presetClass="entr" presetSubtype="0" fill="hold" nodeType="afterEffect">
                                  <p:stCondLst>
                                    <p:cond delay="0"/>
                                  </p:stCondLst>
                                  <p:childTnLst>
                                    <p:set>
                                      <p:cBhvr>
                                        <p:cTn id="135" dur="1" fill="hold">
                                          <p:stCondLst>
                                            <p:cond delay="0"/>
                                          </p:stCondLst>
                                        </p:cTn>
                                        <p:tgtEl>
                                          <p:spTgt spid="662"/>
                                        </p:tgtEl>
                                        <p:attrNameLst>
                                          <p:attrName>style.visibility</p:attrName>
                                        </p:attrNameLst>
                                      </p:cBhvr>
                                      <p:to>
                                        <p:strVal val="visible"/>
                                      </p:to>
                                    </p:set>
                                  </p:childTnLst>
                                </p:cTn>
                              </p:par>
                              <p:par>
                                <p:cTn id="136" presetID="1" presetClass="exit" presetSubtype="0" fill="hold" nodeType="withEffect">
                                  <p:stCondLst>
                                    <p:cond delay="0"/>
                                  </p:stCondLst>
                                  <p:childTnLst>
                                    <p:set>
                                      <p:cBhvr>
                                        <p:cTn id="137" dur="1" fill="hold">
                                          <p:stCondLst>
                                            <p:cond delay="1"/>
                                          </p:stCondLst>
                                        </p:cTn>
                                        <p:tgtEl>
                                          <p:spTgt spid="674"/>
                                        </p:tgtEl>
                                        <p:attrNameLst>
                                          <p:attrName>style.visibility</p:attrName>
                                        </p:attrNameLst>
                                      </p:cBhvr>
                                      <p:to>
                                        <p:strVal val="hidden"/>
                                      </p:to>
                                    </p:set>
                                  </p:childTnLst>
                                </p:cTn>
                              </p:par>
                              <p:par>
                                <p:cTn id="138" presetID="1" presetClass="entr" presetSubtype="0" fill="hold" nodeType="withEffect">
                                  <p:stCondLst>
                                    <p:cond delay="100"/>
                                  </p:stCondLst>
                                  <p:childTnLst>
                                    <p:set>
                                      <p:cBhvr>
                                        <p:cTn id="139" dur="1" fill="hold">
                                          <p:stCondLst>
                                            <p:cond delay="0"/>
                                          </p:stCondLst>
                                        </p:cTn>
                                        <p:tgtEl>
                                          <p:spTgt spid="674"/>
                                        </p:tgtEl>
                                        <p:attrNameLst>
                                          <p:attrName>style.visibility</p:attrName>
                                        </p:attrNameLst>
                                      </p:cBhvr>
                                      <p:to>
                                        <p:strVal val="visible"/>
                                      </p:to>
                                    </p:set>
                                  </p:childTnLst>
                                </p:cTn>
                              </p:par>
                            </p:childTnLst>
                          </p:cTn>
                        </p:par>
                        <p:par>
                          <p:cTn id="140" fill="hold">
                            <p:stCondLst>
                              <p:cond delay="501"/>
                            </p:stCondLst>
                            <p:childTnLst>
                              <p:par>
                                <p:cTn id="141" presetID="1" presetClass="entr" presetSubtype="0" fill="hold" nodeType="afterEffect">
                                  <p:stCondLst>
                                    <p:cond delay="500"/>
                                  </p:stCondLst>
                                  <p:childTnLst>
                                    <p:set>
                                      <p:cBhvr>
                                        <p:cTn id="142" dur="1" fill="hold">
                                          <p:stCondLst>
                                            <p:cond delay="0"/>
                                          </p:stCondLst>
                                        </p:cTn>
                                        <p:tgtEl>
                                          <p:spTgt spid="663"/>
                                        </p:tgtEl>
                                        <p:attrNameLst>
                                          <p:attrName>style.visibility</p:attrName>
                                        </p:attrNameLst>
                                      </p:cBhvr>
                                      <p:to>
                                        <p:strVal val="visible"/>
                                      </p:to>
                                    </p:set>
                                  </p:childTnLst>
                                </p:cTn>
                              </p:par>
                              <p:par>
                                <p:cTn id="143" presetID="1" presetClass="exit" presetSubtype="0" fill="hold" nodeType="withEffect">
                                  <p:stCondLst>
                                    <p:cond delay="500"/>
                                  </p:stCondLst>
                                  <p:childTnLst>
                                    <p:set>
                                      <p:cBhvr>
                                        <p:cTn id="144" dur="1" fill="hold">
                                          <p:stCondLst>
                                            <p:cond delay="1"/>
                                          </p:stCondLst>
                                        </p:cTn>
                                        <p:tgtEl>
                                          <p:spTgt spid="674"/>
                                        </p:tgtEl>
                                        <p:attrNameLst>
                                          <p:attrName>style.visibility</p:attrName>
                                        </p:attrNameLst>
                                      </p:cBhvr>
                                      <p:to>
                                        <p:strVal val="hidden"/>
                                      </p:to>
                                    </p:set>
                                  </p:childTnLst>
                                </p:cTn>
                              </p:par>
                              <p:par>
                                <p:cTn id="145" presetID="1" presetClass="entr" presetSubtype="0" fill="hold" nodeType="withEffect">
                                  <p:stCondLst>
                                    <p:cond delay="600"/>
                                  </p:stCondLst>
                                  <p:childTnLst>
                                    <p:set>
                                      <p:cBhvr>
                                        <p:cTn id="146" dur="1" fill="hold">
                                          <p:stCondLst>
                                            <p:cond delay="0"/>
                                          </p:stCondLst>
                                        </p:cTn>
                                        <p:tgtEl>
                                          <p:spTgt spid="674"/>
                                        </p:tgtEl>
                                        <p:attrNameLst>
                                          <p:attrName>style.visibility</p:attrName>
                                        </p:attrNameLst>
                                      </p:cBhvr>
                                      <p:to>
                                        <p:strVal val="visible"/>
                                      </p:to>
                                    </p:set>
                                  </p:childTnLst>
                                </p:cTn>
                              </p:par>
                            </p:childTnLst>
                          </p:cTn>
                        </p:par>
                        <p:par>
                          <p:cTn id="147" fill="hold">
                            <p:stCondLst>
                              <p:cond delay="502"/>
                            </p:stCondLst>
                            <p:childTnLst>
                              <p:par>
                                <p:cTn id="148" presetID="1" presetClass="entr" presetSubtype="0" fill="hold" nodeType="afterEffect">
                                  <p:stCondLst>
                                    <p:cond delay="500"/>
                                  </p:stCondLst>
                                  <p:childTnLst>
                                    <p:set>
                                      <p:cBhvr>
                                        <p:cTn id="149" dur="1" fill="hold">
                                          <p:stCondLst>
                                            <p:cond delay="0"/>
                                          </p:stCondLst>
                                        </p:cTn>
                                        <p:tgtEl>
                                          <p:spTgt spid="664"/>
                                        </p:tgtEl>
                                        <p:attrNameLst>
                                          <p:attrName>style.visibility</p:attrName>
                                        </p:attrNameLst>
                                      </p:cBhvr>
                                      <p:to>
                                        <p:strVal val="visible"/>
                                      </p:to>
                                    </p:set>
                                  </p:childTnLst>
                                </p:cTn>
                              </p:par>
                              <p:par>
                                <p:cTn id="150" presetID="1" presetClass="exit" presetSubtype="0" fill="hold" nodeType="withEffect">
                                  <p:stCondLst>
                                    <p:cond delay="500"/>
                                  </p:stCondLst>
                                  <p:childTnLst>
                                    <p:set>
                                      <p:cBhvr>
                                        <p:cTn id="151" dur="1" fill="hold">
                                          <p:stCondLst>
                                            <p:cond delay="1"/>
                                          </p:stCondLst>
                                        </p:cTn>
                                        <p:tgtEl>
                                          <p:spTgt spid="674"/>
                                        </p:tgtEl>
                                        <p:attrNameLst>
                                          <p:attrName>style.visibility</p:attrName>
                                        </p:attrNameLst>
                                      </p:cBhvr>
                                      <p:to>
                                        <p:strVal val="hidden"/>
                                      </p:to>
                                    </p:set>
                                  </p:childTnLst>
                                </p:cTn>
                              </p:par>
                              <p:par>
                                <p:cTn id="152" presetID="1" presetClass="entr" presetSubtype="0" fill="hold" nodeType="withEffect">
                                  <p:stCondLst>
                                    <p:cond delay="600"/>
                                  </p:stCondLst>
                                  <p:childTnLst>
                                    <p:set>
                                      <p:cBhvr>
                                        <p:cTn id="153" dur="1" fill="hold">
                                          <p:stCondLst>
                                            <p:cond delay="0"/>
                                          </p:stCondLst>
                                        </p:cTn>
                                        <p:tgtEl>
                                          <p:spTgt spid="674"/>
                                        </p:tgtEl>
                                        <p:attrNameLst>
                                          <p:attrName>style.visibility</p:attrName>
                                        </p:attrNameLst>
                                      </p:cBhvr>
                                      <p:to>
                                        <p:strVal val="visible"/>
                                      </p:to>
                                    </p:set>
                                  </p:childTnLst>
                                </p:cTn>
                              </p:par>
                            </p:childTnLst>
                          </p:cTn>
                        </p:par>
                        <p:par>
                          <p:cTn id="154" fill="hold">
                            <p:stCondLst>
                              <p:cond delay="503"/>
                            </p:stCondLst>
                            <p:childTnLst>
                              <p:par>
                                <p:cTn id="155" presetID="1" presetClass="entr" presetSubtype="0" fill="hold" nodeType="afterEffect">
                                  <p:stCondLst>
                                    <p:cond delay="500"/>
                                  </p:stCondLst>
                                  <p:childTnLst>
                                    <p:set>
                                      <p:cBhvr>
                                        <p:cTn id="156" dur="1" fill="hold">
                                          <p:stCondLst>
                                            <p:cond delay="0"/>
                                          </p:stCondLst>
                                        </p:cTn>
                                        <p:tgtEl>
                                          <p:spTgt spid="665"/>
                                        </p:tgtEl>
                                        <p:attrNameLst>
                                          <p:attrName>style.visibility</p:attrName>
                                        </p:attrNameLst>
                                      </p:cBhvr>
                                      <p:to>
                                        <p:strVal val="visible"/>
                                      </p:to>
                                    </p:set>
                                  </p:childTnLst>
                                </p:cTn>
                              </p:par>
                              <p:par>
                                <p:cTn id="157" presetID="1" presetClass="exit" presetSubtype="0" fill="hold" nodeType="withEffect">
                                  <p:stCondLst>
                                    <p:cond delay="500"/>
                                  </p:stCondLst>
                                  <p:childTnLst>
                                    <p:set>
                                      <p:cBhvr>
                                        <p:cTn id="158" dur="1" fill="hold">
                                          <p:stCondLst>
                                            <p:cond delay="1"/>
                                          </p:stCondLst>
                                        </p:cTn>
                                        <p:tgtEl>
                                          <p:spTgt spid="674"/>
                                        </p:tgtEl>
                                        <p:attrNameLst>
                                          <p:attrName>style.visibility</p:attrName>
                                        </p:attrNameLst>
                                      </p:cBhvr>
                                      <p:to>
                                        <p:strVal val="hidden"/>
                                      </p:to>
                                    </p:set>
                                  </p:childTnLst>
                                </p:cTn>
                              </p:par>
                              <p:par>
                                <p:cTn id="159" presetID="1" presetClass="entr" presetSubtype="0" fill="hold" nodeType="withEffect">
                                  <p:stCondLst>
                                    <p:cond delay="600"/>
                                  </p:stCondLst>
                                  <p:childTnLst>
                                    <p:set>
                                      <p:cBhvr>
                                        <p:cTn id="160" dur="1" fill="hold">
                                          <p:stCondLst>
                                            <p:cond delay="0"/>
                                          </p:stCondLst>
                                        </p:cTn>
                                        <p:tgtEl>
                                          <p:spTgt spid="674"/>
                                        </p:tgtEl>
                                        <p:attrNameLst>
                                          <p:attrName>style.visibility</p:attrName>
                                        </p:attrNameLst>
                                      </p:cBhvr>
                                      <p:to>
                                        <p:strVal val="visible"/>
                                      </p:to>
                                    </p:set>
                                  </p:childTnLst>
                                </p:cTn>
                              </p:par>
                            </p:childTnLst>
                          </p:cTn>
                        </p:par>
                        <p:par>
                          <p:cTn id="161" fill="hold">
                            <p:stCondLst>
                              <p:cond delay="504"/>
                            </p:stCondLst>
                            <p:childTnLst>
                              <p:par>
                                <p:cTn id="162" presetID="1" presetClass="entr" presetSubtype="0" fill="hold" nodeType="afterEffect">
                                  <p:stCondLst>
                                    <p:cond delay="500"/>
                                  </p:stCondLst>
                                  <p:childTnLst>
                                    <p:set>
                                      <p:cBhvr>
                                        <p:cTn id="163" dur="1" fill="hold">
                                          <p:stCondLst>
                                            <p:cond delay="0"/>
                                          </p:stCondLst>
                                        </p:cTn>
                                        <p:tgtEl>
                                          <p:spTgt spid="666"/>
                                        </p:tgtEl>
                                        <p:attrNameLst>
                                          <p:attrName>style.visibility</p:attrName>
                                        </p:attrNameLst>
                                      </p:cBhvr>
                                      <p:to>
                                        <p:strVal val="visible"/>
                                      </p:to>
                                    </p:set>
                                  </p:childTnLst>
                                </p:cTn>
                              </p:par>
                              <p:par>
                                <p:cTn id="164" presetID="1" presetClass="exit" presetSubtype="0" fill="hold" nodeType="withEffect">
                                  <p:stCondLst>
                                    <p:cond delay="500"/>
                                  </p:stCondLst>
                                  <p:childTnLst>
                                    <p:set>
                                      <p:cBhvr>
                                        <p:cTn id="165" dur="1" fill="hold">
                                          <p:stCondLst>
                                            <p:cond delay="1"/>
                                          </p:stCondLst>
                                        </p:cTn>
                                        <p:tgtEl>
                                          <p:spTgt spid="674"/>
                                        </p:tgtEl>
                                        <p:attrNameLst>
                                          <p:attrName>style.visibility</p:attrName>
                                        </p:attrNameLst>
                                      </p:cBhvr>
                                      <p:to>
                                        <p:strVal val="hidden"/>
                                      </p:to>
                                    </p:set>
                                  </p:childTnLst>
                                </p:cTn>
                              </p:par>
                              <p:par>
                                <p:cTn id="166" presetID="1" presetClass="entr" presetSubtype="0" fill="hold" nodeType="withEffect">
                                  <p:stCondLst>
                                    <p:cond delay="600"/>
                                  </p:stCondLst>
                                  <p:childTnLst>
                                    <p:set>
                                      <p:cBhvr>
                                        <p:cTn id="167" dur="1" fill="hold">
                                          <p:stCondLst>
                                            <p:cond delay="0"/>
                                          </p:stCondLst>
                                        </p:cTn>
                                        <p:tgtEl>
                                          <p:spTgt spid="674"/>
                                        </p:tgtEl>
                                        <p:attrNameLst>
                                          <p:attrName>style.visibility</p:attrName>
                                        </p:attrNameLst>
                                      </p:cBhvr>
                                      <p:to>
                                        <p:strVal val="visible"/>
                                      </p:to>
                                    </p:set>
                                  </p:childTnLst>
                                </p:cTn>
                              </p:par>
                            </p:childTnLst>
                          </p:cTn>
                        </p:par>
                        <p:par>
                          <p:cTn id="168" fill="hold">
                            <p:stCondLst>
                              <p:cond delay="505"/>
                            </p:stCondLst>
                            <p:childTnLst>
                              <p:par>
                                <p:cTn id="169" presetID="1" presetClass="entr" presetSubtype="0" fill="hold" nodeType="afterEffect">
                                  <p:stCondLst>
                                    <p:cond delay="500"/>
                                  </p:stCondLst>
                                  <p:childTnLst>
                                    <p:set>
                                      <p:cBhvr>
                                        <p:cTn id="170" dur="1" fill="hold">
                                          <p:stCondLst>
                                            <p:cond delay="0"/>
                                          </p:stCondLst>
                                        </p:cTn>
                                        <p:tgtEl>
                                          <p:spTgt spid="647"/>
                                        </p:tgtEl>
                                        <p:attrNameLst>
                                          <p:attrName>style.visibility</p:attrName>
                                        </p:attrNameLst>
                                      </p:cBhvr>
                                      <p:to>
                                        <p:strVal val="visible"/>
                                      </p:to>
                                    </p:set>
                                  </p:childTnLst>
                                </p:cTn>
                              </p:par>
                              <p:par>
                                <p:cTn id="171" presetID="1" presetClass="exit" presetSubtype="0" fill="hold" nodeType="withEffect">
                                  <p:stCondLst>
                                    <p:cond delay="500"/>
                                  </p:stCondLst>
                                  <p:childTnLst>
                                    <p:set>
                                      <p:cBhvr>
                                        <p:cTn id="172" dur="1" fill="hold">
                                          <p:stCondLst>
                                            <p:cond delay="1"/>
                                          </p:stCondLst>
                                        </p:cTn>
                                        <p:tgtEl>
                                          <p:spTgt spid="674"/>
                                        </p:tgtEl>
                                        <p:attrNameLst>
                                          <p:attrName>style.visibility</p:attrName>
                                        </p:attrNameLst>
                                      </p:cBhvr>
                                      <p:to>
                                        <p:strVal val="hidden"/>
                                      </p:to>
                                    </p:set>
                                  </p:childTnLst>
                                </p:cTn>
                              </p:par>
                              <p:par>
                                <p:cTn id="173" presetID="1" presetClass="entr" presetSubtype="0" fill="hold" nodeType="withEffect">
                                  <p:stCondLst>
                                    <p:cond delay="600"/>
                                  </p:stCondLst>
                                  <p:childTnLst>
                                    <p:set>
                                      <p:cBhvr>
                                        <p:cTn id="174" dur="1" fill="hold">
                                          <p:stCondLst>
                                            <p:cond delay="0"/>
                                          </p:stCondLst>
                                        </p:cTn>
                                        <p:tgtEl>
                                          <p:spTgt spid="674"/>
                                        </p:tgtEl>
                                        <p:attrNameLst>
                                          <p:attrName>style.visibility</p:attrName>
                                        </p:attrNameLst>
                                      </p:cBhvr>
                                      <p:to>
                                        <p:strVal val="visible"/>
                                      </p:to>
                                    </p:set>
                                  </p:childTnLst>
                                </p:cTn>
                              </p:par>
                            </p:childTnLst>
                          </p:cTn>
                        </p:par>
                        <p:par>
                          <p:cTn id="175" fill="hold">
                            <p:stCondLst>
                              <p:cond delay="506"/>
                            </p:stCondLst>
                            <p:childTnLst>
                              <p:par>
                                <p:cTn id="176" presetID="1" presetClass="entr" presetSubtype="0" fill="hold" nodeType="afterEffect">
                                  <p:stCondLst>
                                    <p:cond delay="500"/>
                                  </p:stCondLst>
                                  <p:childTnLst>
                                    <p:set>
                                      <p:cBhvr>
                                        <p:cTn id="177" dur="1" fill="hold">
                                          <p:stCondLst>
                                            <p:cond delay="0"/>
                                          </p:stCondLst>
                                        </p:cTn>
                                        <p:tgtEl>
                                          <p:spTgt spid="648"/>
                                        </p:tgtEl>
                                        <p:attrNameLst>
                                          <p:attrName>style.visibility</p:attrName>
                                        </p:attrNameLst>
                                      </p:cBhvr>
                                      <p:to>
                                        <p:strVal val="visible"/>
                                      </p:to>
                                    </p:set>
                                  </p:childTnLst>
                                </p:cTn>
                              </p:par>
                              <p:par>
                                <p:cTn id="178" presetID="1" presetClass="exit" presetSubtype="0" fill="hold" nodeType="withEffect">
                                  <p:stCondLst>
                                    <p:cond delay="500"/>
                                  </p:stCondLst>
                                  <p:childTnLst>
                                    <p:set>
                                      <p:cBhvr>
                                        <p:cTn id="179" dur="1" fill="hold">
                                          <p:stCondLst>
                                            <p:cond delay="1"/>
                                          </p:stCondLst>
                                        </p:cTn>
                                        <p:tgtEl>
                                          <p:spTgt spid="674"/>
                                        </p:tgtEl>
                                        <p:attrNameLst>
                                          <p:attrName>style.visibility</p:attrName>
                                        </p:attrNameLst>
                                      </p:cBhvr>
                                      <p:to>
                                        <p:strVal val="hidden"/>
                                      </p:to>
                                    </p:set>
                                  </p:childTnLst>
                                </p:cTn>
                              </p:par>
                              <p:par>
                                <p:cTn id="180" presetID="1" presetClass="entr" presetSubtype="0" fill="hold" nodeType="withEffect">
                                  <p:stCondLst>
                                    <p:cond delay="600"/>
                                  </p:stCondLst>
                                  <p:childTnLst>
                                    <p:set>
                                      <p:cBhvr>
                                        <p:cTn id="181" dur="1" fill="hold">
                                          <p:stCondLst>
                                            <p:cond delay="0"/>
                                          </p:stCondLst>
                                        </p:cTn>
                                        <p:tgtEl>
                                          <p:spTgt spid="674"/>
                                        </p:tgtEl>
                                        <p:attrNameLst>
                                          <p:attrName>style.visibility</p:attrName>
                                        </p:attrNameLst>
                                      </p:cBhvr>
                                      <p:to>
                                        <p:strVal val="visible"/>
                                      </p:to>
                                    </p:set>
                                  </p:childTnLst>
                                </p:cTn>
                              </p:par>
                            </p:childTnLst>
                          </p:cTn>
                        </p:par>
                        <p:par>
                          <p:cTn id="182" fill="hold">
                            <p:stCondLst>
                              <p:cond delay="507"/>
                            </p:stCondLst>
                            <p:childTnLst>
                              <p:par>
                                <p:cTn id="183" presetID="1" presetClass="entr" presetSubtype="0" fill="hold" nodeType="afterEffect">
                                  <p:stCondLst>
                                    <p:cond delay="500"/>
                                  </p:stCondLst>
                                  <p:childTnLst>
                                    <p:set>
                                      <p:cBhvr>
                                        <p:cTn id="184" dur="1" fill="hold">
                                          <p:stCondLst>
                                            <p:cond delay="0"/>
                                          </p:stCondLst>
                                        </p:cTn>
                                        <p:tgtEl>
                                          <p:spTgt spid="649"/>
                                        </p:tgtEl>
                                        <p:attrNameLst>
                                          <p:attrName>style.visibility</p:attrName>
                                        </p:attrNameLst>
                                      </p:cBhvr>
                                      <p:to>
                                        <p:strVal val="visible"/>
                                      </p:to>
                                    </p:set>
                                  </p:childTnLst>
                                </p:cTn>
                              </p:par>
                              <p:par>
                                <p:cTn id="185" presetID="1" presetClass="exit" presetSubtype="0" fill="hold" nodeType="withEffect">
                                  <p:stCondLst>
                                    <p:cond delay="500"/>
                                  </p:stCondLst>
                                  <p:childTnLst>
                                    <p:set>
                                      <p:cBhvr>
                                        <p:cTn id="186" dur="1" fill="hold">
                                          <p:stCondLst>
                                            <p:cond delay="1"/>
                                          </p:stCondLst>
                                        </p:cTn>
                                        <p:tgtEl>
                                          <p:spTgt spid="674"/>
                                        </p:tgtEl>
                                        <p:attrNameLst>
                                          <p:attrName>style.visibility</p:attrName>
                                        </p:attrNameLst>
                                      </p:cBhvr>
                                      <p:to>
                                        <p:strVal val="hidden"/>
                                      </p:to>
                                    </p:set>
                                  </p:childTnLst>
                                </p:cTn>
                              </p:par>
                              <p:par>
                                <p:cTn id="187" presetID="1" presetClass="entr" presetSubtype="0" fill="hold" nodeType="withEffect">
                                  <p:stCondLst>
                                    <p:cond delay="600"/>
                                  </p:stCondLst>
                                  <p:childTnLst>
                                    <p:set>
                                      <p:cBhvr>
                                        <p:cTn id="188" dur="1" fill="hold">
                                          <p:stCondLst>
                                            <p:cond delay="0"/>
                                          </p:stCondLst>
                                        </p:cTn>
                                        <p:tgtEl>
                                          <p:spTgt spid="674"/>
                                        </p:tgtEl>
                                        <p:attrNameLst>
                                          <p:attrName>style.visibility</p:attrName>
                                        </p:attrNameLst>
                                      </p:cBhvr>
                                      <p:to>
                                        <p:strVal val="visible"/>
                                      </p:to>
                                    </p:set>
                                  </p:childTnLst>
                                </p:cTn>
                              </p:par>
                            </p:childTnLst>
                          </p:cTn>
                        </p:par>
                        <p:par>
                          <p:cTn id="189" fill="hold">
                            <p:stCondLst>
                              <p:cond delay="508"/>
                            </p:stCondLst>
                            <p:childTnLst>
                              <p:par>
                                <p:cTn id="190" presetID="1" presetClass="entr" presetSubtype="0" fill="hold" nodeType="afterEffect">
                                  <p:stCondLst>
                                    <p:cond delay="500"/>
                                  </p:stCondLst>
                                  <p:childTnLst>
                                    <p:set>
                                      <p:cBhvr>
                                        <p:cTn id="191" dur="1" fill="hold">
                                          <p:stCondLst>
                                            <p:cond delay="0"/>
                                          </p:stCondLst>
                                        </p:cTn>
                                        <p:tgtEl>
                                          <p:spTgt spid="650"/>
                                        </p:tgtEl>
                                        <p:attrNameLst>
                                          <p:attrName>style.visibility</p:attrName>
                                        </p:attrNameLst>
                                      </p:cBhvr>
                                      <p:to>
                                        <p:strVal val="visible"/>
                                      </p:to>
                                    </p:set>
                                  </p:childTnLst>
                                </p:cTn>
                              </p:par>
                              <p:par>
                                <p:cTn id="192" presetID="1" presetClass="exit" presetSubtype="0" fill="hold" nodeType="withEffect">
                                  <p:stCondLst>
                                    <p:cond delay="500"/>
                                  </p:stCondLst>
                                  <p:childTnLst>
                                    <p:set>
                                      <p:cBhvr>
                                        <p:cTn id="193" dur="1" fill="hold">
                                          <p:stCondLst>
                                            <p:cond delay="1"/>
                                          </p:stCondLst>
                                        </p:cTn>
                                        <p:tgtEl>
                                          <p:spTgt spid="674"/>
                                        </p:tgtEl>
                                        <p:attrNameLst>
                                          <p:attrName>style.visibility</p:attrName>
                                        </p:attrNameLst>
                                      </p:cBhvr>
                                      <p:to>
                                        <p:strVal val="hidden"/>
                                      </p:to>
                                    </p:set>
                                  </p:childTnLst>
                                </p:cTn>
                              </p:par>
                              <p:par>
                                <p:cTn id="194" presetID="1" presetClass="entr" presetSubtype="0" fill="hold" nodeType="withEffect">
                                  <p:stCondLst>
                                    <p:cond delay="600"/>
                                  </p:stCondLst>
                                  <p:childTnLst>
                                    <p:set>
                                      <p:cBhvr>
                                        <p:cTn id="195" dur="1" fill="hold">
                                          <p:stCondLst>
                                            <p:cond delay="0"/>
                                          </p:stCondLst>
                                        </p:cTn>
                                        <p:tgtEl>
                                          <p:spTgt spid="674"/>
                                        </p:tgtEl>
                                        <p:attrNameLst>
                                          <p:attrName>style.visibility</p:attrName>
                                        </p:attrNameLst>
                                      </p:cBhvr>
                                      <p:to>
                                        <p:strVal val="visible"/>
                                      </p:to>
                                    </p:set>
                                  </p:childTnLst>
                                </p:cTn>
                              </p:par>
                              <p:par>
                                <p:cTn id="196" presetID="10" presetClass="exit" presetSubtype="0" fill="hold" nodeType="withEffect">
                                  <p:stCondLst>
                                    <p:cond delay="600"/>
                                  </p:stCondLst>
                                  <p:childTnLst>
                                    <p:animEffect transition="out" filter="fade">
                                      <p:cBhvr>
                                        <p:cTn id="197" dur="500"/>
                                        <p:tgtEl>
                                          <p:spTgt spid="679"/>
                                        </p:tgtEl>
                                      </p:cBhvr>
                                    </p:animEffect>
                                    <p:set>
                                      <p:cBhvr>
                                        <p:cTn id="198" dur="1" fill="hold">
                                          <p:stCondLst>
                                            <p:cond delay="500"/>
                                          </p:stCondLst>
                                        </p:cTn>
                                        <p:tgtEl>
                                          <p:spTgt spid="679"/>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667"/>
                                        </p:tgtEl>
                                        <p:attrNameLst>
                                          <p:attrName>style.visibility</p:attrName>
                                        </p:attrNameLst>
                                      </p:cBhvr>
                                      <p:to>
                                        <p:strVal val="visible"/>
                                      </p:to>
                                    </p:set>
                                    <p:animEffect transition="in" filter="fade">
                                      <p:cBhvr>
                                        <p:cTn id="203" dur="1500"/>
                                        <p:tgtEl>
                                          <p:spTgt spid="667"/>
                                        </p:tgtEl>
                                      </p:cBhvr>
                                    </p:animEffect>
                                  </p:childTnLst>
                                </p:cTn>
                              </p:par>
                              <p:par>
                                <p:cTn id="204" presetID="1" presetClass="exit" presetSubtype="0" fill="hold" nodeType="withEffect">
                                  <p:stCondLst>
                                    <p:cond delay="0"/>
                                  </p:stCondLst>
                                  <p:childTnLst>
                                    <p:set>
                                      <p:cBhvr>
                                        <p:cTn id="205" dur="1" fill="hold">
                                          <p:stCondLst>
                                            <p:cond delay="1"/>
                                          </p:stCondLst>
                                        </p:cTn>
                                        <p:tgtEl>
                                          <p:spTgt spid="674"/>
                                        </p:tgtEl>
                                        <p:attrNameLst>
                                          <p:attrName>style.visibility</p:attrName>
                                        </p:attrNameLst>
                                      </p:cBhvr>
                                      <p:to>
                                        <p:strVal val="hidden"/>
                                      </p:to>
                                    </p:set>
                                  </p:childTnLst>
                                </p:cTn>
                              </p:par>
                              <p:par>
                                <p:cTn id="206" presetID="1" presetClass="entr" presetSubtype="0" fill="hold" nodeType="withEffect">
                                  <p:stCondLst>
                                    <p:cond delay="1500"/>
                                  </p:stCondLst>
                                  <p:childTnLst>
                                    <p:set>
                                      <p:cBhvr>
                                        <p:cTn id="207" dur="1" fill="hold">
                                          <p:stCondLst>
                                            <p:cond delay="0"/>
                                          </p:stCondLst>
                                        </p:cTn>
                                        <p:tgtEl>
                                          <p:spTgt spid="674"/>
                                        </p:tgtEl>
                                        <p:attrNameLst>
                                          <p:attrName>style.visibility</p:attrName>
                                        </p:attrNameLst>
                                      </p:cBhvr>
                                      <p:to>
                                        <p:strVal val="visible"/>
                                      </p:to>
                                    </p:set>
                                  </p:childTnLst>
                                </p:cTn>
                              </p:par>
                            </p:childTnLst>
                          </p:cTn>
                        </p:par>
                        <p:par>
                          <p:cTn id="208" fill="hold">
                            <p:stCondLst>
                              <p:cond delay="1500"/>
                            </p:stCondLst>
                            <p:childTnLst>
                              <p:par>
                                <p:cTn id="209" presetID="10" presetClass="entr" presetSubtype="0" fill="hold" nodeType="afterEffect">
                                  <p:stCondLst>
                                    <p:cond delay="1500"/>
                                  </p:stCondLst>
                                  <p:childTnLst>
                                    <p:set>
                                      <p:cBhvr>
                                        <p:cTn id="210" dur="1" fill="hold">
                                          <p:stCondLst>
                                            <p:cond delay="0"/>
                                          </p:stCondLst>
                                        </p:cTn>
                                        <p:tgtEl>
                                          <p:spTgt spid="668"/>
                                        </p:tgtEl>
                                        <p:attrNameLst>
                                          <p:attrName>style.visibility</p:attrName>
                                        </p:attrNameLst>
                                      </p:cBhvr>
                                      <p:to>
                                        <p:strVal val="visible"/>
                                      </p:to>
                                    </p:set>
                                    <p:animEffect transition="in" filter="fade">
                                      <p:cBhvr>
                                        <p:cTn id="211" dur="1500"/>
                                        <p:tgtEl>
                                          <p:spTgt spid="668"/>
                                        </p:tgtEl>
                                      </p:cBhvr>
                                    </p:animEffect>
                                  </p:childTnLst>
                                </p:cTn>
                              </p:par>
                              <p:par>
                                <p:cTn id="212" presetID="1" presetClass="exit" presetSubtype="0" fill="hold" nodeType="withEffect">
                                  <p:stCondLst>
                                    <p:cond delay="1500"/>
                                  </p:stCondLst>
                                  <p:childTnLst>
                                    <p:set>
                                      <p:cBhvr>
                                        <p:cTn id="213" dur="1" fill="hold">
                                          <p:stCondLst>
                                            <p:cond delay="1"/>
                                          </p:stCondLst>
                                        </p:cTn>
                                        <p:tgtEl>
                                          <p:spTgt spid="674"/>
                                        </p:tgtEl>
                                        <p:attrNameLst>
                                          <p:attrName>style.visibility</p:attrName>
                                        </p:attrNameLst>
                                      </p:cBhvr>
                                      <p:to>
                                        <p:strVal val="hidden"/>
                                      </p:to>
                                    </p:set>
                                  </p:childTnLst>
                                </p:cTn>
                              </p:par>
                              <p:par>
                                <p:cTn id="214" presetID="1" presetClass="entr" presetSubtype="0" fill="hold" nodeType="withEffect">
                                  <p:stCondLst>
                                    <p:cond delay="3000"/>
                                  </p:stCondLst>
                                  <p:childTnLst>
                                    <p:set>
                                      <p:cBhvr>
                                        <p:cTn id="215" dur="1" fill="hold">
                                          <p:stCondLst>
                                            <p:cond delay="0"/>
                                          </p:stCondLst>
                                        </p:cTn>
                                        <p:tgtEl>
                                          <p:spTgt spid="674"/>
                                        </p:tgtEl>
                                        <p:attrNameLst>
                                          <p:attrName>style.visibility</p:attrName>
                                        </p:attrNameLst>
                                      </p:cBhvr>
                                      <p:to>
                                        <p:strVal val="visible"/>
                                      </p:to>
                                    </p:set>
                                  </p:childTnLst>
                                </p:cTn>
                              </p:par>
                            </p:childTnLst>
                          </p:cTn>
                        </p:par>
                        <p:par>
                          <p:cTn id="216" fill="hold">
                            <p:stCondLst>
                              <p:cond delay="3000"/>
                            </p:stCondLst>
                            <p:childTnLst>
                              <p:par>
                                <p:cTn id="217" presetID="10" presetClass="entr" presetSubtype="0" fill="hold" nodeType="afterEffect">
                                  <p:stCondLst>
                                    <p:cond delay="1500"/>
                                  </p:stCondLst>
                                  <p:childTnLst>
                                    <p:set>
                                      <p:cBhvr>
                                        <p:cTn id="218" dur="1" fill="hold">
                                          <p:stCondLst>
                                            <p:cond delay="0"/>
                                          </p:stCondLst>
                                        </p:cTn>
                                        <p:tgtEl>
                                          <p:spTgt spid="669"/>
                                        </p:tgtEl>
                                        <p:attrNameLst>
                                          <p:attrName>style.visibility</p:attrName>
                                        </p:attrNameLst>
                                      </p:cBhvr>
                                      <p:to>
                                        <p:strVal val="visible"/>
                                      </p:to>
                                    </p:set>
                                    <p:animEffect transition="in" filter="fade">
                                      <p:cBhvr>
                                        <p:cTn id="219" dur="1500"/>
                                        <p:tgtEl>
                                          <p:spTgt spid="669"/>
                                        </p:tgtEl>
                                      </p:cBhvr>
                                    </p:animEffect>
                                  </p:childTnLst>
                                </p:cTn>
                              </p:par>
                              <p:par>
                                <p:cTn id="220" presetID="1" presetClass="exit" presetSubtype="0" fill="hold" nodeType="withEffect">
                                  <p:stCondLst>
                                    <p:cond delay="1500"/>
                                  </p:stCondLst>
                                  <p:childTnLst>
                                    <p:set>
                                      <p:cBhvr>
                                        <p:cTn id="221" dur="1" fill="hold">
                                          <p:stCondLst>
                                            <p:cond delay="1"/>
                                          </p:stCondLst>
                                        </p:cTn>
                                        <p:tgtEl>
                                          <p:spTgt spid="674"/>
                                        </p:tgtEl>
                                        <p:attrNameLst>
                                          <p:attrName>style.visibility</p:attrName>
                                        </p:attrNameLst>
                                      </p:cBhvr>
                                      <p:to>
                                        <p:strVal val="hidden"/>
                                      </p:to>
                                    </p:set>
                                  </p:childTnLst>
                                </p:cTn>
                              </p:par>
                              <p:par>
                                <p:cTn id="222" presetID="1" presetClass="entr" presetSubtype="0" fill="hold" nodeType="withEffect">
                                  <p:stCondLst>
                                    <p:cond delay="3000"/>
                                  </p:stCondLst>
                                  <p:childTnLst>
                                    <p:set>
                                      <p:cBhvr>
                                        <p:cTn id="223" dur="1" fill="hold">
                                          <p:stCondLst>
                                            <p:cond delay="0"/>
                                          </p:stCondLst>
                                        </p:cTn>
                                        <p:tgtEl>
                                          <p:spTgt spid="674"/>
                                        </p:tgtEl>
                                        <p:attrNameLst>
                                          <p:attrName>style.visibility</p:attrName>
                                        </p:attrNameLst>
                                      </p:cBhvr>
                                      <p:to>
                                        <p:strVal val="visible"/>
                                      </p:to>
                                    </p:set>
                                  </p:childTnLst>
                                </p:cTn>
                              </p:par>
                            </p:childTnLst>
                          </p:cTn>
                        </p:par>
                        <p:par>
                          <p:cTn id="224" fill="hold">
                            <p:stCondLst>
                              <p:cond delay="4500"/>
                            </p:stCondLst>
                            <p:childTnLst>
                              <p:par>
                                <p:cTn id="225" presetID="10" presetClass="entr" presetSubtype="0" fill="hold" nodeType="afterEffect">
                                  <p:stCondLst>
                                    <p:cond delay="1500"/>
                                  </p:stCondLst>
                                  <p:childTnLst>
                                    <p:set>
                                      <p:cBhvr>
                                        <p:cTn id="226" dur="1" fill="hold">
                                          <p:stCondLst>
                                            <p:cond delay="0"/>
                                          </p:stCondLst>
                                        </p:cTn>
                                        <p:tgtEl>
                                          <p:spTgt spid="651"/>
                                        </p:tgtEl>
                                        <p:attrNameLst>
                                          <p:attrName>style.visibility</p:attrName>
                                        </p:attrNameLst>
                                      </p:cBhvr>
                                      <p:to>
                                        <p:strVal val="visible"/>
                                      </p:to>
                                    </p:set>
                                    <p:animEffect transition="in" filter="fade">
                                      <p:cBhvr>
                                        <p:cTn id="227" dur="1500"/>
                                        <p:tgtEl>
                                          <p:spTgt spid="651"/>
                                        </p:tgtEl>
                                      </p:cBhvr>
                                    </p:animEffect>
                                  </p:childTnLst>
                                </p:cTn>
                              </p:par>
                              <p:par>
                                <p:cTn id="228" presetID="1" presetClass="exit" presetSubtype="0" fill="hold" nodeType="withEffect">
                                  <p:stCondLst>
                                    <p:cond delay="1500"/>
                                  </p:stCondLst>
                                  <p:childTnLst>
                                    <p:set>
                                      <p:cBhvr>
                                        <p:cTn id="229" dur="1" fill="hold">
                                          <p:stCondLst>
                                            <p:cond delay="1"/>
                                          </p:stCondLst>
                                        </p:cTn>
                                        <p:tgtEl>
                                          <p:spTgt spid="674"/>
                                        </p:tgtEl>
                                        <p:attrNameLst>
                                          <p:attrName>style.visibility</p:attrName>
                                        </p:attrNameLst>
                                      </p:cBhvr>
                                      <p:to>
                                        <p:strVal val="hidden"/>
                                      </p:to>
                                    </p:set>
                                  </p:childTnLst>
                                </p:cTn>
                              </p:par>
                              <p:par>
                                <p:cTn id="230" presetID="1" presetClass="entr" presetSubtype="0" fill="hold" nodeType="withEffect">
                                  <p:stCondLst>
                                    <p:cond delay="3000"/>
                                  </p:stCondLst>
                                  <p:childTnLst>
                                    <p:set>
                                      <p:cBhvr>
                                        <p:cTn id="231" dur="1" fill="hold">
                                          <p:stCondLst>
                                            <p:cond delay="0"/>
                                          </p:stCondLst>
                                        </p:cTn>
                                        <p:tgtEl>
                                          <p:spTgt spid="674"/>
                                        </p:tgtEl>
                                        <p:attrNameLst>
                                          <p:attrName>style.visibility</p:attrName>
                                        </p:attrNameLst>
                                      </p:cBhvr>
                                      <p:to>
                                        <p:strVal val="visible"/>
                                      </p:to>
                                    </p:set>
                                  </p:childTnLst>
                                </p:cTn>
                              </p:par>
                            </p:childTnLst>
                          </p:cTn>
                        </p:par>
                        <p:par>
                          <p:cTn id="232" fill="hold">
                            <p:stCondLst>
                              <p:cond delay="6000"/>
                            </p:stCondLst>
                            <p:childTnLst>
                              <p:par>
                                <p:cTn id="233" presetID="10" presetClass="entr" presetSubtype="0" fill="hold" nodeType="afterEffect">
                                  <p:stCondLst>
                                    <p:cond delay="1500"/>
                                  </p:stCondLst>
                                  <p:childTnLst>
                                    <p:set>
                                      <p:cBhvr>
                                        <p:cTn id="234" dur="1" fill="hold">
                                          <p:stCondLst>
                                            <p:cond delay="0"/>
                                          </p:stCondLst>
                                        </p:cTn>
                                        <p:tgtEl>
                                          <p:spTgt spid="652"/>
                                        </p:tgtEl>
                                        <p:attrNameLst>
                                          <p:attrName>style.visibility</p:attrName>
                                        </p:attrNameLst>
                                      </p:cBhvr>
                                      <p:to>
                                        <p:strVal val="visible"/>
                                      </p:to>
                                    </p:set>
                                    <p:animEffect transition="in" filter="fade">
                                      <p:cBhvr>
                                        <p:cTn id="235" dur="500"/>
                                        <p:tgtEl>
                                          <p:spTgt spid="652"/>
                                        </p:tgtEl>
                                      </p:cBhvr>
                                    </p:animEffect>
                                  </p:childTnLst>
                                </p:cTn>
                              </p:par>
                              <p:par>
                                <p:cTn id="236" presetID="1" presetClass="exit" presetSubtype="0" fill="hold" nodeType="withEffect">
                                  <p:stCondLst>
                                    <p:cond delay="1500"/>
                                  </p:stCondLst>
                                  <p:childTnLst>
                                    <p:set>
                                      <p:cBhvr>
                                        <p:cTn id="237" dur="1" fill="hold">
                                          <p:stCondLst>
                                            <p:cond delay="1"/>
                                          </p:stCondLst>
                                        </p:cTn>
                                        <p:tgtEl>
                                          <p:spTgt spid="674"/>
                                        </p:tgtEl>
                                        <p:attrNameLst>
                                          <p:attrName>style.visibility</p:attrName>
                                        </p:attrNameLst>
                                      </p:cBhvr>
                                      <p:to>
                                        <p:strVal val="hidden"/>
                                      </p:to>
                                    </p:set>
                                  </p:childTnLst>
                                </p:cTn>
                              </p:par>
                              <p:par>
                                <p:cTn id="238" presetID="1" presetClass="entr" presetSubtype="0" fill="hold" nodeType="withEffect">
                                  <p:stCondLst>
                                    <p:cond delay="3000"/>
                                  </p:stCondLst>
                                  <p:childTnLst>
                                    <p:set>
                                      <p:cBhvr>
                                        <p:cTn id="239" dur="1" fill="hold">
                                          <p:stCondLst>
                                            <p:cond delay="0"/>
                                          </p:stCondLst>
                                        </p:cTn>
                                        <p:tgtEl>
                                          <p:spTgt spid="674"/>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nodeType="clickEffect">
                                  <p:stCondLst>
                                    <p:cond delay="0"/>
                                  </p:stCondLst>
                                  <p:childTnLst>
                                    <p:set>
                                      <p:cBhvr>
                                        <p:cTn id="243" dur="1" fill="hold">
                                          <p:stCondLst>
                                            <p:cond delay="0"/>
                                          </p:stCondLst>
                                        </p:cTn>
                                        <p:tgtEl>
                                          <p:spTgt spid="670"/>
                                        </p:tgtEl>
                                        <p:attrNameLst>
                                          <p:attrName>style.visibility</p:attrName>
                                        </p:attrNameLst>
                                      </p:cBhvr>
                                      <p:to>
                                        <p:strVal val="visible"/>
                                      </p:to>
                                    </p:set>
                                    <p:animEffect transition="in" filter="fade">
                                      <p:cBhvr>
                                        <p:cTn id="244" dur="2500"/>
                                        <p:tgtEl>
                                          <p:spTgt spid="670"/>
                                        </p:tgtEl>
                                      </p:cBhvr>
                                    </p:animEffect>
                                  </p:childTnLst>
                                </p:cTn>
                              </p:par>
                              <p:par>
                                <p:cTn id="245" presetID="1" presetClass="exit" presetSubtype="0" fill="hold" nodeType="withEffect">
                                  <p:stCondLst>
                                    <p:cond delay="0"/>
                                  </p:stCondLst>
                                  <p:childTnLst>
                                    <p:set>
                                      <p:cBhvr>
                                        <p:cTn id="246" dur="1" fill="hold">
                                          <p:stCondLst>
                                            <p:cond delay="1"/>
                                          </p:stCondLst>
                                        </p:cTn>
                                        <p:tgtEl>
                                          <p:spTgt spid="674"/>
                                        </p:tgtEl>
                                        <p:attrNameLst>
                                          <p:attrName>style.visibility</p:attrName>
                                        </p:attrNameLst>
                                      </p:cBhvr>
                                      <p:to>
                                        <p:strVal val="hidden"/>
                                      </p:to>
                                    </p:set>
                                  </p:childTnLst>
                                </p:cTn>
                              </p:par>
                              <p:par>
                                <p:cTn id="247" presetID="1" presetClass="entr" presetSubtype="0" fill="hold" nodeType="withEffect">
                                  <p:stCondLst>
                                    <p:cond delay="2500"/>
                                  </p:stCondLst>
                                  <p:childTnLst>
                                    <p:set>
                                      <p:cBhvr>
                                        <p:cTn id="248" dur="1" fill="hold">
                                          <p:stCondLst>
                                            <p:cond delay="0"/>
                                          </p:stCondLst>
                                        </p:cTn>
                                        <p:tgtEl>
                                          <p:spTgt spid="674"/>
                                        </p:tgtEl>
                                        <p:attrNameLst>
                                          <p:attrName>style.visibility</p:attrName>
                                        </p:attrNameLst>
                                      </p:cBhvr>
                                      <p:to>
                                        <p:strVal val="visible"/>
                                      </p:to>
                                    </p:set>
                                  </p:childTnLst>
                                </p:cTn>
                              </p:par>
                            </p:childTnLst>
                          </p:cTn>
                        </p:par>
                        <p:par>
                          <p:cTn id="249" fill="hold">
                            <p:stCondLst>
                              <p:cond delay="2500"/>
                            </p:stCondLst>
                            <p:childTnLst>
                              <p:par>
                                <p:cTn id="250" presetID="10" presetClass="entr" presetSubtype="0" fill="hold" nodeType="afterEffect">
                                  <p:stCondLst>
                                    <p:cond delay="500"/>
                                  </p:stCondLst>
                                  <p:childTnLst>
                                    <p:set>
                                      <p:cBhvr>
                                        <p:cTn id="251" dur="1" fill="hold">
                                          <p:stCondLst>
                                            <p:cond delay="0"/>
                                          </p:stCondLst>
                                        </p:cTn>
                                        <p:tgtEl>
                                          <p:spTgt spid="671"/>
                                        </p:tgtEl>
                                        <p:attrNameLst>
                                          <p:attrName>style.visibility</p:attrName>
                                        </p:attrNameLst>
                                      </p:cBhvr>
                                      <p:to>
                                        <p:strVal val="visible"/>
                                      </p:to>
                                    </p:set>
                                    <p:animEffect transition="in" filter="fade">
                                      <p:cBhvr>
                                        <p:cTn id="252" dur="2500"/>
                                        <p:tgtEl>
                                          <p:spTgt spid="671"/>
                                        </p:tgtEl>
                                      </p:cBhvr>
                                    </p:animEffect>
                                  </p:childTnLst>
                                </p:cTn>
                              </p:par>
                              <p:par>
                                <p:cTn id="253" presetID="1" presetClass="exit" presetSubtype="0" fill="hold" nodeType="withEffect">
                                  <p:stCondLst>
                                    <p:cond delay="500"/>
                                  </p:stCondLst>
                                  <p:childTnLst>
                                    <p:set>
                                      <p:cBhvr>
                                        <p:cTn id="254" dur="1" fill="hold">
                                          <p:stCondLst>
                                            <p:cond delay="1"/>
                                          </p:stCondLst>
                                        </p:cTn>
                                        <p:tgtEl>
                                          <p:spTgt spid="674"/>
                                        </p:tgtEl>
                                        <p:attrNameLst>
                                          <p:attrName>style.visibility</p:attrName>
                                        </p:attrNameLst>
                                      </p:cBhvr>
                                      <p:to>
                                        <p:strVal val="hidden"/>
                                      </p:to>
                                    </p:set>
                                  </p:childTnLst>
                                </p:cTn>
                              </p:par>
                              <p:par>
                                <p:cTn id="255" presetID="1" presetClass="entr" presetSubtype="0" fill="hold" nodeType="withEffect">
                                  <p:stCondLst>
                                    <p:cond delay="3000"/>
                                  </p:stCondLst>
                                  <p:childTnLst>
                                    <p:set>
                                      <p:cBhvr>
                                        <p:cTn id="256" dur="1" fill="hold">
                                          <p:stCondLst>
                                            <p:cond delay="0"/>
                                          </p:stCondLst>
                                        </p:cTn>
                                        <p:tgtEl>
                                          <p:spTgt spid="674"/>
                                        </p:tgtEl>
                                        <p:attrNameLst>
                                          <p:attrName>style.visibility</p:attrName>
                                        </p:attrNameLst>
                                      </p:cBhvr>
                                      <p:to>
                                        <p:strVal val="visible"/>
                                      </p:to>
                                    </p:set>
                                  </p:childTnLst>
                                </p:cTn>
                              </p:par>
                            </p:childTnLst>
                          </p:cTn>
                        </p:par>
                        <p:par>
                          <p:cTn id="257" fill="hold">
                            <p:stCondLst>
                              <p:cond delay="5000"/>
                            </p:stCondLst>
                            <p:childTnLst>
                              <p:par>
                                <p:cTn id="258" presetID="10" presetClass="entr" presetSubtype="0" fill="hold" nodeType="afterEffect">
                                  <p:stCondLst>
                                    <p:cond delay="500"/>
                                  </p:stCondLst>
                                  <p:childTnLst>
                                    <p:set>
                                      <p:cBhvr>
                                        <p:cTn id="259" dur="1" fill="hold">
                                          <p:stCondLst>
                                            <p:cond delay="0"/>
                                          </p:stCondLst>
                                        </p:cTn>
                                        <p:tgtEl>
                                          <p:spTgt spid="672"/>
                                        </p:tgtEl>
                                        <p:attrNameLst>
                                          <p:attrName>style.visibility</p:attrName>
                                        </p:attrNameLst>
                                      </p:cBhvr>
                                      <p:to>
                                        <p:strVal val="visible"/>
                                      </p:to>
                                    </p:set>
                                    <p:animEffect transition="in" filter="fade">
                                      <p:cBhvr>
                                        <p:cTn id="260" dur="2500"/>
                                        <p:tgtEl>
                                          <p:spTgt spid="672"/>
                                        </p:tgtEl>
                                      </p:cBhvr>
                                    </p:animEffect>
                                  </p:childTnLst>
                                </p:cTn>
                              </p:par>
                              <p:par>
                                <p:cTn id="261" presetID="1" presetClass="exit" presetSubtype="0" fill="hold" nodeType="withEffect">
                                  <p:stCondLst>
                                    <p:cond delay="500"/>
                                  </p:stCondLst>
                                  <p:childTnLst>
                                    <p:set>
                                      <p:cBhvr>
                                        <p:cTn id="262" dur="1" fill="hold">
                                          <p:stCondLst>
                                            <p:cond delay="1"/>
                                          </p:stCondLst>
                                        </p:cTn>
                                        <p:tgtEl>
                                          <p:spTgt spid="674"/>
                                        </p:tgtEl>
                                        <p:attrNameLst>
                                          <p:attrName>style.visibility</p:attrName>
                                        </p:attrNameLst>
                                      </p:cBhvr>
                                      <p:to>
                                        <p:strVal val="hidden"/>
                                      </p:to>
                                    </p:set>
                                  </p:childTnLst>
                                </p:cTn>
                              </p:par>
                              <p:par>
                                <p:cTn id="263" presetID="1" presetClass="entr" presetSubtype="0" fill="hold" nodeType="withEffect">
                                  <p:stCondLst>
                                    <p:cond delay="3000"/>
                                  </p:stCondLst>
                                  <p:childTnLst>
                                    <p:set>
                                      <p:cBhvr>
                                        <p:cTn id="264" dur="1" fill="hold">
                                          <p:stCondLst>
                                            <p:cond delay="0"/>
                                          </p:stCondLst>
                                        </p:cTn>
                                        <p:tgtEl>
                                          <p:spTgt spid="674"/>
                                        </p:tgtEl>
                                        <p:attrNameLst>
                                          <p:attrName>style.visibility</p:attrName>
                                        </p:attrNameLst>
                                      </p:cBhvr>
                                      <p:to>
                                        <p:strVal val="visible"/>
                                      </p:to>
                                    </p:set>
                                  </p:childTnLst>
                                </p:cTn>
                              </p:par>
                            </p:childTnLst>
                          </p:cTn>
                        </p:par>
                        <p:par>
                          <p:cTn id="265" fill="hold">
                            <p:stCondLst>
                              <p:cond delay="7500"/>
                            </p:stCondLst>
                            <p:childTnLst>
                              <p:par>
                                <p:cTn id="266" presetID="10" presetClass="entr" presetSubtype="0" fill="hold" nodeType="afterEffect">
                                  <p:stCondLst>
                                    <p:cond delay="500"/>
                                  </p:stCondLst>
                                  <p:childTnLst>
                                    <p:set>
                                      <p:cBhvr>
                                        <p:cTn id="267" dur="1" fill="hold">
                                          <p:stCondLst>
                                            <p:cond delay="0"/>
                                          </p:stCondLst>
                                        </p:cTn>
                                        <p:tgtEl>
                                          <p:spTgt spid="653"/>
                                        </p:tgtEl>
                                        <p:attrNameLst>
                                          <p:attrName>style.visibility</p:attrName>
                                        </p:attrNameLst>
                                      </p:cBhvr>
                                      <p:to>
                                        <p:strVal val="visible"/>
                                      </p:to>
                                    </p:set>
                                    <p:animEffect transition="in" filter="fade">
                                      <p:cBhvr>
                                        <p:cTn id="268" dur="2500"/>
                                        <p:tgtEl>
                                          <p:spTgt spid="653"/>
                                        </p:tgtEl>
                                      </p:cBhvr>
                                    </p:animEffect>
                                  </p:childTnLst>
                                </p:cTn>
                              </p:par>
                              <p:par>
                                <p:cTn id="269" presetID="1" presetClass="exit" presetSubtype="0" fill="hold" nodeType="withEffect">
                                  <p:stCondLst>
                                    <p:cond delay="500"/>
                                  </p:stCondLst>
                                  <p:childTnLst>
                                    <p:set>
                                      <p:cBhvr>
                                        <p:cTn id="270" dur="1" fill="hold">
                                          <p:stCondLst>
                                            <p:cond delay="1"/>
                                          </p:stCondLst>
                                        </p:cTn>
                                        <p:tgtEl>
                                          <p:spTgt spid="674"/>
                                        </p:tgtEl>
                                        <p:attrNameLst>
                                          <p:attrName>style.visibility</p:attrName>
                                        </p:attrNameLst>
                                      </p:cBhvr>
                                      <p:to>
                                        <p:strVal val="hidden"/>
                                      </p:to>
                                    </p:set>
                                  </p:childTnLst>
                                </p:cTn>
                              </p:par>
                              <p:par>
                                <p:cTn id="271" presetID="1" presetClass="entr" presetSubtype="0" fill="hold" nodeType="withEffect">
                                  <p:stCondLst>
                                    <p:cond delay="3000"/>
                                  </p:stCondLst>
                                  <p:childTnLst>
                                    <p:set>
                                      <p:cBhvr>
                                        <p:cTn id="272" dur="1" fill="hold">
                                          <p:stCondLst>
                                            <p:cond delay="0"/>
                                          </p:stCondLst>
                                        </p:cTn>
                                        <p:tgtEl>
                                          <p:spTgt spid="674"/>
                                        </p:tgtEl>
                                        <p:attrNameLst>
                                          <p:attrName>style.visibility</p:attrName>
                                        </p:attrNameLst>
                                      </p:cBhvr>
                                      <p:to>
                                        <p:strVal val="visible"/>
                                      </p:to>
                                    </p:set>
                                  </p:childTnLst>
                                </p:cTn>
                              </p:par>
                            </p:childTnLst>
                          </p:cTn>
                        </p:par>
                        <p:par>
                          <p:cTn id="273" fill="hold">
                            <p:stCondLst>
                              <p:cond delay="10000"/>
                            </p:stCondLst>
                            <p:childTnLst>
                              <p:par>
                                <p:cTn id="274" presetID="10" presetClass="entr" presetSubtype="0" fill="hold" nodeType="afterEffect">
                                  <p:stCondLst>
                                    <p:cond delay="500"/>
                                  </p:stCondLst>
                                  <p:childTnLst>
                                    <p:set>
                                      <p:cBhvr>
                                        <p:cTn id="275" dur="1" fill="hold">
                                          <p:stCondLst>
                                            <p:cond delay="0"/>
                                          </p:stCondLst>
                                        </p:cTn>
                                        <p:tgtEl>
                                          <p:spTgt spid="654"/>
                                        </p:tgtEl>
                                        <p:attrNameLst>
                                          <p:attrName>style.visibility</p:attrName>
                                        </p:attrNameLst>
                                      </p:cBhvr>
                                      <p:to>
                                        <p:strVal val="visible"/>
                                      </p:to>
                                    </p:set>
                                    <p:animEffect transition="in" filter="fade">
                                      <p:cBhvr>
                                        <p:cTn id="276" dur="500"/>
                                        <p:tgtEl>
                                          <p:spTgt spid="654"/>
                                        </p:tgtEl>
                                      </p:cBhvr>
                                    </p:animEffect>
                                  </p:childTnLst>
                                </p:cTn>
                              </p:par>
                              <p:par>
                                <p:cTn id="277" presetID="1" presetClass="exit" presetSubtype="0" fill="hold" nodeType="withEffect">
                                  <p:stCondLst>
                                    <p:cond delay="500"/>
                                  </p:stCondLst>
                                  <p:childTnLst>
                                    <p:set>
                                      <p:cBhvr>
                                        <p:cTn id="278" dur="1" fill="hold">
                                          <p:stCondLst>
                                            <p:cond delay="1"/>
                                          </p:stCondLst>
                                        </p:cTn>
                                        <p:tgtEl>
                                          <p:spTgt spid="674"/>
                                        </p:tgtEl>
                                        <p:attrNameLst>
                                          <p:attrName>style.visibility</p:attrName>
                                        </p:attrNameLst>
                                      </p:cBhvr>
                                      <p:to>
                                        <p:strVal val="hidden"/>
                                      </p:to>
                                    </p:set>
                                  </p:childTnLst>
                                </p:cTn>
                              </p:par>
                              <p:par>
                                <p:cTn id="279" presetID="1" presetClass="entr" presetSubtype="0" fill="hold" nodeType="withEffect">
                                  <p:stCondLst>
                                    <p:cond delay="3000"/>
                                  </p:stCondLst>
                                  <p:childTnLst>
                                    <p:set>
                                      <p:cBhvr>
                                        <p:cTn id="280" dur="1" fill="hold">
                                          <p:stCondLst>
                                            <p:cond delay="0"/>
                                          </p:stCondLst>
                                        </p:cTn>
                                        <p:tgtEl>
                                          <p:spTgt spid="674"/>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nodeType="clickEffect">
                                  <p:stCondLst>
                                    <p:cond delay="0"/>
                                  </p:stCondLst>
                                  <p:childTnLst>
                                    <p:set>
                                      <p:cBhvr>
                                        <p:cTn id="284" dur="1" fill="hold">
                                          <p:stCondLst>
                                            <p:cond delay="0"/>
                                          </p:stCondLst>
                                        </p:cTn>
                                        <p:tgtEl>
                                          <p:spTgt spid="680"/>
                                        </p:tgtEl>
                                        <p:attrNameLst>
                                          <p:attrName>style.visibility</p:attrName>
                                        </p:attrNameLst>
                                      </p:cBhvr>
                                      <p:to>
                                        <p:strVal val="visible"/>
                                      </p:to>
                                    </p:set>
                                  </p:childTnLst>
                                </p:cTn>
                              </p:par>
                              <p:par>
                                <p:cTn id="285" presetID="1" presetClass="exit" presetSubtype="0" fill="hold" nodeType="withEffect">
                                  <p:stCondLst>
                                    <p:cond delay="0"/>
                                  </p:stCondLst>
                                  <p:childTnLst>
                                    <p:set>
                                      <p:cBhvr>
                                        <p:cTn id="286" dur="1" fill="hold">
                                          <p:stCondLst>
                                            <p:cond delay="1"/>
                                          </p:stCondLst>
                                        </p:cTn>
                                        <p:tgtEl>
                                          <p:spTgt spid="674"/>
                                        </p:tgtEl>
                                        <p:attrNameLst>
                                          <p:attrName>style.visibility</p:attrName>
                                        </p:attrNameLst>
                                      </p:cBhvr>
                                      <p:to>
                                        <p:strVal val="hidden"/>
                                      </p:to>
                                    </p:set>
                                  </p:childTnLst>
                                </p:cTn>
                              </p:par>
                              <p:par>
                                <p:cTn id="287" presetID="1" presetClass="entr" presetSubtype="0" fill="hold" nodeType="withEffect">
                                  <p:stCondLst>
                                    <p:cond delay="100"/>
                                  </p:stCondLst>
                                  <p:childTnLst>
                                    <p:set>
                                      <p:cBhvr>
                                        <p:cTn id="288" dur="1" fill="hold">
                                          <p:stCondLst>
                                            <p:cond delay="0"/>
                                          </p:stCondLst>
                                        </p:cTn>
                                        <p:tgtEl>
                                          <p:spTgt spid="674"/>
                                        </p:tgtEl>
                                        <p:attrNameLst>
                                          <p:attrName>style.visibility</p:attrName>
                                        </p:attrNameLst>
                                      </p:cBhvr>
                                      <p:to>
                                        <p:strVal val="visible"/>
                                      </p:to>
                                    </p:set>
                                  </p:childTnLst>
                                </p:cTn>
                              </p:par>
                            </p:childTnLst>
                          </p:cTn>
                        </p:par>
                        <p:par>
                          <p:cTn id="289" fill="hold">
                            <p:stCondLst>
                              <p:cond delay="1"/>
                            </p:stCondLst>
                            <p:childTnLst>
                              <p:par>
                                <p:cTn id="290" presetID="1" presetClass="entr" presetSubtype="0" fill="hold" nodeType="afterEffect">
                                  <p:stCondLst>
                                    <p:cond delay="500"/>
                                  </p:stCondLst>
                                  <p:childTnLst>
                                    <p:set>
                                      <p:cBhvr>
                                        <p:cTn id="291" dur="1" fill="hold">
                                          <p:stCondLst>
                                            <p:cond delay="0"/>
                                          </p:stCondLst>
                                        </p:cTn>
                                        <p:tgtEl>
                                          <p:spTgt spid="681"/>
                                        </p:tgtEl>
                                        <p:attrNameLst>
                                          <p:attrName>style.visibility</p:attrName>
                                        </p:attrNameLst>
                                      </p:cBhvr>
                                      <p:to>
                                        <p:strVal val="visible"/>
                                      </p:to>
                                    </p:set>
                                  </p:childTnLst>
                                </p:cTn>
                              </p:par>
                              <p:par>
                                <p:cTn id="292" presetID="1" presetClass="exit" presetSubtype="0" fill="hold" nodeType="withEffect">
                                  <p:stCondLst>
                                    <p:cond delay="500"/>
                                  </p:stCondLst>
                                  <p:childTnLst>
                                    <p:set>
                                      <p:cBhvr>
                                        <p:cTn id="293" dur="1" fill="hold">
                                          <p:stCondLst>
                                            <p:cond delay="1"/>
                                          </p:stCondLst>
                                        </p:cTn>
                                        <p:tgtEl>
                                          <p:spTgt spid="674"/>
                                        </p:tgtEl>
                                        <p:attrNameLst>
                                          <p:attrName>style.visibility</p:attrName>
                                        </p:attrNameLst>
                                      </p:cBhvr>
                                      <p:to>
                                        <p:strVal val="hidden"/>
                                      </p:to>
                                    </p:set>
                                  </p:childTnLst>
                                </p:cTn>
                              </p:par>
                              <p:par>
                                <p:cTn id="294" presetID="1" presetClass="entr" presetSubtype="0" fill="hold" nodeType="withEffect">
                                  <p:stCondLst>
                                    <p:cond delay="600"/>
                                  </p:stCondLst>
                                  <p:childTnLst>
                                    <p:set>
                                      <p:cBhvr>
                                        <p:cTn id="295" dur="1" fill="hold">
                                          <p:stCondLst>
                                            <p:cond delay="0"/>
                                          </p:stCondLst>
                                        </p:cTn>
                                        <p:tgtEl>
                                          <p:spTgt spid="674"/>
                                        </p:tgtEl>
                                        <p:attrNameLst>
                                          <p:attrName>style.visibility</p:attrName>
                                        </p:attrNameLst>
                                      </p:cBhvr>
                                      <p:to>
                                        <p:strVal val="visible"/>
                                      </p:to>
                                    </p:set>
                                  </p:childTnLst>
                                </p:cTn>
                              </p:par>
                            </p:childTnLst>
                          </p:cTn>
                        </p:par>
                        <p:par>
                          <p:cTn id="296" fill="hold">
                            <p:stCondLst>
                              <p:cond delay="2"/>
                            </p:stCondLst>
                            <p:childTnLst>
                              <p:par>
                                <p:cTn id="297" presetID="1" presetClass="entr" presetSubtype="0" fill="hold" nodeType="afterEffect">
                                  <p:stCondLst>
                                    <p:cond delay="1500"/>
                                  </p:stCondLst>
                                  <p:childTnLst>
                                    <p:set>
                                      <p:cBhvr>
                                        <p:cTn id="298" dur="1" fill="hold">
                                          <p:stCondLst>
                                            <p:cond delay="0"/>
                                          </p:stCondLst>
                                        </p:cTn>
                                        <p:tgtEl>
                                          <p:spTgt spid="682"/>
                                        </p:tgtEl>
                                        <p:attrNameLst>
                                          <p:attrName>style.visibility</p:attrName>
                                        </p:attrNameLst>
                                      </p:cBhvr>
                                      <p:to>
                                        <p:strVal val="visible"/>
                                      </p:to>
                                    </p:set>
                                  </p:childTnLst>
                                </p:cTn>
                              </p:par>
                              <p:par>
                                <p:cTn id="299" presetID="1" presetClass="exit" presetSubtype="0" fill="hold" nodeType="withEffect">
                                  <p:stCondLst>
                                    <p:cond delay="1500"/>
                                  </p:stCondLst>
                                  <p:childTnLst>
                                    <p:set>
                                      <p:cBhvr>
                                        <p:cTn id="300" dur="1" fill="hold">
                                          <p:stCondLst>
                                            <p:cond delay="1"/>
                                          </p:stCondLst>
                                        </p:cTn>
                                        <p:tgtEl>
                                          <p:spTgt spid="674"/>
                                        </p:tgtEl>
                                        <p:attrNameLst>
                                          <p:attrName>style.visibility</p:attrName>
                                        </p:attrNameLst>
                                      </p:cBhvr>
                                      <p:to>
                                        <p:strVal val="hidden"/>
                                      </p:to>
                                    </p:set>
                                  </p:childTnLst>
                                </p:cTn>
                              </p:par>
                              <p:par>
                                <p:cTn id="301" presetID="1" presetClass="entr" presetSubtype="0" fill="hold" nodeType="withEffect">
                                  <p:stCondLst>
                                    <p:cond delay="1600"/>
                                  </p:stCondLst>
                                  <p:childTnLst>
                                    <p:set>
                                      <p:cBhvr>
                                        <p:cTn id="302" dur="1" fill="hold">
                                          <p:stCondLst>
                                            <p:cond delay="0"/>
                                          </p:stCondLst>
                                        </p:cTn>
                                        <p:tgtEl>
                                          <p:spTgt spid="674"/>
                                        </p:tgtEl>
                                        <p:attrNameLst>
                                          <p:attrName>style.visibility</p:attrName>
                                        </p:attrNameLst>
                                      </p:cBhvr>
                                      <p:to>
                                        <p:strVal val="visible"/>
                                      </p:to>
                                    </p:set>
                                  </p:childTnLst>
                                </p:cTn>
                              </p:par>
                            </p:childTnLst>
                          </p:cTn>
                        </p:par>
                        <p:par>
                          <p:cTn id="303" fill="hold">
                            <p:stCondLst>
                              <p:cond delay="3"/>
                            </p:stCondLst>
                            <p:childTnLst>
                              <p:par>
                                <p:cTn id="304" presetID="1" presetClass="entr" presetSubtype="0" fill="hold" nodeType="afterEffect">
                                  <p:stCondLst>
                                    <p:cond delay="500"/>
                                  </p:stCondLst>
                                  <p:childTnLst>
                                    <p:set>
                                      <p:cBhvr>
                                        <p:cTn id="305" dur="1" fill="hold">
                                          <p:stCondLst>
                                            <p:cond delay="0"/>
                                          </p:stCondLst>
                                        </p:cTn>
                                        <p:tgtEl>
                                          <p:spTgt spid="683"/>
                                        </p:tgtEl>
                                        <p:attrNameLst>
                                          <p:attrName>style.visibility</p:attrName>
                                        </p:attrNameLst>
                                      </p:cBhvr>
                                      <p:to>
                                        <p:strVal val="visible"/>
                                      </p:to>
                                    </p:set>
                                  </p:childTnLst>
                                </p:cTn>
                              </p:par>
                              <p:par>
                                <p:cTn id="306" presetID="1" presetClass="exit" presetSubtype="0" fill="hold" nodeType="withEffect">
                                  <p:stCondLst>
                                    <p:cond delay="500"/>
                                  </p:stCondLst>
                                  <p:childTnLst>
                                    <p:set>
                                      <p:cBhvr>
                                        <p:cTn id="307" dur="1" fill="hold">
                                          <p:stCondLst>
                                            <p:cond delay="1"/>
                                          </p:stCondLst>
                                        </p:cTn>
                                        <p:tgtEl>
                                          <p:spTgt spid="674"/>
                                        </p:tgtEl>
                                        <p:attrNameLst>
                                          <p:attrName>style.visibility</p:attrName>
                                        </p:attrNameLst>
                                      </p:cBhvr>
                                      <p:to>
                                        <p:strVal val="hidden"/>
                                      </p:to>
                                    </p:set>
                                  </p:childTnLst>
                                </p:cTn>
                              </p:par>
                              <p:par>
                                <p:cTn id="308" presetID="1" presetClass="entr" presetSubtype="0" fill="hold" nodeType="withEffect">
                                  <p:stCondLst>
                                    <p:cond delay="600"/>
                                  </p:stCondLst>
                                  <p:childTnLst>
                                    <p:set>
                                      <p:cBhvr>
                                        <p:cTn id="309" dur="1" fill="hold">
                                          <p:stCondLst>
                                            <p:cond delay="0"/>
                                          </p:stCondLst>
                                        </p:cTn>
                                        <p:tgtEl>
                                          <p:spTgt spid="674"/>
                                        </p:tgtEl>
                                        <p:attrNameLst>
                                          <p:attrName>style.visibility</p:attrName>
                                        </p:attrNameLst>
                                      </p:cBhvr>
                                      <p:to>
                                        <p:strVal val="visible"/>
                                      </p:to>
                                    </p:set>
                                  </p:childTnLst>
                                </p:cTn>
                              </p:par>
                            </p:childTnLst>
                          </p:cTn>
                        </p:par>
                        <p:par>
                          <p:cTn id="310" fill="hold">
                            <p:stCondLst>
                              <p:cond delay="4"/>
                            </p:stCondLst>
                            <p:childTnLst>
                              <p:par>
                                <p:cTn id="311" presetID="1" presetClass="entr" presetSubtype="0" fill="hold" nodeType="afterEffect">
                                  <p:stCondLst>
                                    <p:cond delay="1500"/>
                                  </p:stCondLst>
                                  <p:childTnLst>
                                    <p:set>
                                      <p:cBhvr>
                                        <p:cTn id="312" dur="1" fill="hold">
                                          <p:stCondLst>
                                            <p:cond delay="0"/>
                                          </p:stCondLst>
                                        </p:cTn>
                                        <p:tgtEl>
                                          <p:spTgt spid="684"/>
                                        </p:tgtEl>
                                        <p:attrNameLst>
                                          <p:attrName>style.visibility</p:attrName>
                                        </p:attrNameLst>
                                      </p:cBhvr>
                                      <p:to>
                                        <p:strVal val="visible"/>
                                      </p:to>
                                    </p:set>
                                  </p:childTnLst>
                                </p:cTn>
                              </p:par>
                              <p:par>
                                <p:cTn id="313" presetID="1" presetClass="exit" presetSubtype="0" fill="hold" nodeType="withEffect">
                                  <p:stCondLst>
                                    <p:cond delay="1500"/>
                                  </p:stCondLst>
                                  <p:childTnLst>
                                    <p:set>
                                      <p:cBhvr>
                                        <p:cTn id="314" dur="1" fill="hold">
                                          <p:stCondLst>
                                            <p:cond delay="1"/>
                                          </p:stCondLst>
                                        </p:cTn>
                                        <p:tgtEl>
                                          <p:spTgt spid="674"/>
                                        </p:tgtEl>
                                        <p:attrNameLst>
                                          <p:attrName>style.visibility</p:attrName>
                                        </p:attrNameLst>
                                      </p:cBhvr>
                                      <p:to>
                                        <p:strVal val="hidden"/>
                                      </p:to>
                                    </p:set>
                                  </p:childTnLst>
                                </p:cTn>
                              </p:par>
                              <p:par>
                                <p:cTn id="315" presetID="1" presetClass="entr" presetSubtype="0" fill="hold" nodeType="withEffect">
                                  <p:stCondLst>
                                    <p:cond delay="1600"/>
                                  </p:stCondLst>
                                  <p:childTnLst>
                                    <p:set>
                                      <p:cBhvr>
                                        <p:cTn id="316" dur="1" fill="hold">
                                          <p:stCondLst>
                                            <p:cond delay="0"/>
                                          </p:stCondLst>
                                        </p:cTn>
                                        <p:tgtEl>
                                          <p:spTgt spid="674"/>
                                        </p:tgtEl>
                                        <p:attrNameLst>
                                          <p:attrName>style.visibility</p:attrName>
                                        </p:attrNameLst>
                                      </p:cBhvr>
                                      <p:to>
                                        <p:strVal val="visible"/>
                                      </p:to>
                                    </p:set>
                                  </p:childTnLst>
                                </p:cTn>
                              </p:par>
                            </p:childTnLst>
                          </p:cTn>
                        </p:par>
                        <p:par>
                          <p:cTn id="317" fill="hold">
                            <p:stCondLst>
                              <p:cond delay="5"/>
                            </p:stCondLst>
                            <p:childTnLst>
                              <p:par>
                                <p:cTn id="318" presetID="1" presetClass="entr" presetSubtype="0" fill="hold" nodeType="afterEffect">
                                  <p:stCondLst>
                                    <p:cond delay="500"/>
                                  </p:stCondLst>
                                  <p:childTnLst>
                                    <p:set>
                                      <p:cBhvr>
                                        <p:cTn id="319" dur="1" fill="hold">
                                          <p:stCondLst>
                                            <p:cond delay="0"/>
                                          </p:stCondLst>
                                        </p:cTn>
                                        <p:tgtEl>
                                          <p:spTgt spid="685"/>
                                        </p:tgtEl>
                                        <p:attrNameLst>
                                          <p:attrName>style.visibility</p:attrName>
                                        </p:attrNameLst>
                                      </p:cBhvr>
                                      <p:to>
                                        <p:strVal val="visible"/>
                                      </p:to>
                                    </p:set>
                                  </p:childTnLst>
                                </p:cTn>
                              </p:par>
                              <p:par>
                                <p:cTn id="320" presetID="1" presetClass="exit" presetSubtype="0" fill="hold" nodeType="withEffect">
                                  <p:stCondLst>
                                    <p:cond delay="500"/>
                                  </p:stCondLst>
                                  <p:childTnLst>
                                    <p:set>
                                      <p:cBhvr>
                                        <p:cTn id="321" dur="1" fill="hold">
                                          <p:stCondLst>
                                            <p:cond delay="1"/>
                                          </p:stCondLst>
                                        </p:cTn>
                                        <p:tgtEl>
                                          <p:spTgt spid="674"/>
                                        </p:tgtEl>
                                        <p:attrNameLst>
                                          <p:attrName>style.visibility</p:attrName>
                                        </p:attrNameLst>
                                      </p:cBhvr>
                                      <p:to>
                                        <p:strVal val="hidden"/>
                                      </p:to>
                                    </p:set>
                                  </p:childTnLst>
                                </p:cTn>
                              </p:par>
                              <p:par>
                                <p:cTn id="322" presetID="1" presetClass="entr" presetSubtype="0" fill="hold" nodeType="withEffect">
                                  <p:stCondLst>
                                    <p:cond delay="600"/>
                                  </p:stCondLst>
                                  <p:childTnLst>
                                    <p:set>
                                      <p:cBhvr>
                                        <p:cTn id="323" dur="1" fill="hold">
                                          <p:stCondLst>
                                            <p:cond delay="0"/>
                                          </p:stCondLst>
                                        </p:cTn>
                                        <p:tgtEl>
                                          <p:spTgt spid="674"/>
                                        </p:tgtEl>
                                        <p:attrNameLst>
                                          <p:attrName>style.visibility</p:attrName>
                                        </p:attrNameLst>
                                      </p:cBhvr>
                                      <p:to>
                                        <p:strVal val="visible"/>
                                      </p:to>
                                    </p:set>
                                  </p:childTnLst>
                                </p:cTn>
                              </p:par>
                            </p:childTnLst>
                          </p:cTn>
                        </p:par>
                        <p:par>
                          <p:cTn id="324" fill="hold">
                            <p:stCondLst>
                              <p:cond delay="6"/>
                            </p:stCondLst>
                            <p:childTnLst>
                              <p:par>
                                <p:cTn id="325" presetID="10" presetClass="entr" presetSubtype="0" fill="hold" nodeType="afterEffect">
                                  <p:stCondLst>
                                    <p:cond delay="0"/>
                                  </p:stCondLst>
                                  <p:childTnLst>
                                    <p:set>
                                      <p:cBhvr>
                                        <p:cTn id="326" dur="1" fill="hold">
                                          <p:stCondLst>
                                            <p:cond delay="0"/>
                                          </p:stCondLst>
                                        </p:cTn>
                                        <p:tgtEl>
                                          <p:spTgt spid="675"/>
                                        </p:tgtEl>
                                        <p:attrNameLst>
                                          <p:attrName>style.visibility</p:attrName>
                                        </p:attrNameLst>
                                      </p:cBhvr>
                                      <p:to>
                                        <p:strVal val="visible"/>
                                      </p:to>
                                    </p:set>
                                    <p:animEffect transition="in" filter="fade">
                                      <p:cBhvr>
                                        <p:cTn id="327" dur="500"/>
                                        <p:tgtEl>
                                          <p:spTgt spid="675"/>
                                        </p:tgtEl>
                                      </p:cBhvr>
                                    </p:animEffect>
                                  </p:childTnLst>
                                </p:cTn>
                              </p:par>
                            </p:childTnLst>
                          </p:cTn>
                        </p:par>
                        <p:par>
                          <p:cTn id="328" fill="hold">
                            <p:stCondLst>
                              <p:cond delay="506"/>
                            </p:stCondLst>
                            <p:childTnLst>
                              <p:par>
                                <p:cTn id="329" presetID="10" presetClass="entr" presetSubtype="0" fill="hold" nodeType="afterEffect">
                                  <p:stCondLst>
                                    <p:cond delay="0"/>
                                  </p:stCondLst>
                                  <p:childTnLst>
                                    <p:set>
                                      <p:cBhvr>
                                        <p:cTn id="330" dur="1" fill="hold">
                                          <p:stCondLst>
                                            <p:cond delay="0"/>
                                          </p:stCondLst>
                                        </p:cTn>
                                        <p:tgtEl>
                                          <p:spTgt spid="676"/>
                                        </p:tgtEl>
                                        <p:attrNameLst>
                                          <p:attrName>style.visibility</p:attrName>
                                        </p:attrNameLst>
                                      </p:cBhvr>
                                      <p:to>
                                        <p:strVal val="visible"/>
                                      </p:to>
                                    </p:set>
                                    <p:animEffect transition="in" filter="fade">
                                      <p:cBhvr>
                                        <p:cTn id="331" dur="500"/>
                                        <p:tgtEl>
                                          <p:spTgt spid="676"/>
                                        </p:tgtEl>
                                      </p:cBhvr>
                                    </p:animEffect>
                                  </p:childTnLst>
                                </p:cTn>
                              </p:par>
                            </p:childTnLst>
                          </p:cTn>
                        </p:par>
                        <p:par>
                          <p:cTn id="332" fill="hold">
                            <p:stCondLst>
                              <p:cond delay="1006"/>
                            </p:stCondLst>
                            <p:childTnLst>
                              <p:par>
                                <p:cTn id="333" presetID="10" presetClass="entr" presetSubtype="0" fill="hold" nodeType="afterEffect">
                                  <p:stCondLst>
                                    <p:cond delay="0"/>
                                  </p:stCondLst>
                                  <p:childTnLst>
                                    <p:set>
                                      <p:cBhvr>
                                        <p:cTn id="334" dur="1" fill="hold">
                                          <p:stCondLst>
                                            <p:cond delay="0"/>
                                          </p:stCondLst>
                                        </p:cTn>
                                        <p:tgtEl>
                                          <p:spTgt spid="68"/>
                                        </p:tgtEl>
                                        <p:attrNameLst>
                                          <p:attrName>style.visibility</p:attrName>
                                        </p:attrNameLst>
                                      </p:cBhvr>
                                      <p:to>
                                        <p:strVal val="visible"/>
                                      </p:to>
                                    </p:set>
                                    <p:animEffect transition="in" filter="fade">
                                      <p:cBhvr>
                                        <p:cTn id="335" dur="500"/>
                                        <p:tgtEl>
                                          <p:spTgt spid="68"/>
                                        </p:tgtEl>
                                      </p:cBhvr>
                                    </p:animEffect>
                                  </p:childTnLst>
                                </p:cTn>
                              </p:par>
                            </p:childTnLst>
                          </p:cTn>
                        </p:par>
                        <p:par>
                          <p:cTn id="336" fill="hold">
                            <p:stCondLst>
                              <p:cond delay="1506"/>
                            </p:stCondLst>
                            <p:childTnLst>
                              <p:par>
                                <p:cTn id="337" presetID="10" presetClass="entr" presetSubtype="0" fill="hold" nodeType="afterEffect">
                                  <p:stCondLst>
                                    <p:cond delay="0"/>
                                  </p:stCondLst>
                                  <p:childTnLst>
                                    <p:set>
                                      <p:cBhvr>
                                        <p:cTn id="338" dur="1" fill="hold">
                                          <p:stCondLst>
                                            <p:cond delay="0"/>
                                          </p:stCondLst>
                                        </p:cTn>
                                        <p:tgtEl>
                                          <p:spTgt spid="69"/>
                                        </p:tgtEl>
                                        <p:attrNameLst>
                                          <p:attrName>style.visibility</p:attrName>
                                        </p:attrNameLst>
                                      </p:cBhvr>
                                      <p:to>
                                        <p:strVal val="visible"/>
                                      </p:to>
                                    </p:set>
                                    <p:animEffect transition="in" filter="fade">
                                      <p:cBhvr>
                                        <p:cTn id="33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Sound Signals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07557175"/>
              </p:ext>
            </p:extLst>
          </p:nvPr>
        </p:nvGraphicFramePr>
        <p:xfrm>
          <a:off x="-13447" y="1676400"/>
          <a:ext cx="9157446" cy="6071616"/>
        </p:xfrm>
        <a:graphic>
          <a:graphicData uri="http://schemas.openxmlformats.org/drawingml/2006/table">
            <a:tbl>
              <a:tblPr firstRow="1" firstCol="1" bandRow="1">
                <a:tableStyleId>{5C22544A-7EE6-4342-B048-85BDC9FD1C3A}</a:tableStyleId>
              </a:tblPr>
              <a:tblGrid>
                <a:gridCol w="9157446">
                  <a:extLst>
                    <a:ext uri="{9D8B030D-6E8A-4147-A177-3AD203B41FA5}">
                      <a16:colId xmlns:a16="http://schemas.microsoft.com/office/drawing/2014/main" val="460837169"/>
                    </a:ext>
                  </a:extLst>
                </a:gridCol>
              </a:tblGrid>
              <a:tr h="219456">
                <a:tc>
                  <a:txBody>
                    <a:bodyPr/>
                    <a:lstStyle/>
                    <a:p>
                      <a:pPr marL="0" marR="0" hangingPunct="0">
                        <a:spcBef>
                          <a:spcPts val="0"/>
                        </a:spcBef>
                        <a:spcAft>
                          <a:spcPts val="0"/>
                        </a:spcAft>
                      </a:pP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361688">
                <a:tc>
                  <a:txBody>
                    <a:bodyPr/>
                    <a:lstStyle/>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a:t>
                      </a:r>
                      <a:r>
                        <a:rPr lang="en-US" sz="1800" dirty="0">
                          <a:solidFill>
                            <a:schemeClr val="tx1"/>
                          </a:solidFill>
                          <a:effectLst/>
                          <a:latin typeface="Times New Roman" panose="02020603050405020304" pitchFamily="18" charset="0"/>
                          <a:cs typeface="Times New Roman" panose="02020603050405020304" pitchFamily="18" charset="0"/>
                        </a:rPr>
                        <a:t>Most lighthouses, offshore light platforms, as well as minor light structures and buoys are equipped with a sound-producing device.</a:t>
                      </a:r>
                    </a:p>
                    <a:p>
                      <a:pPr marL="0" marR="0" hangingPunct="0">
                        <a:spcBef>
                          <a:spcPts val="0"/>
                        </a:spcBef>
                        <a:spcAft>
                          <a:spcPts val="0"/>
                        </a:spcAft>
                      </a:pPr>
                      <a:endParaRPr lang="en-US" sz="1800" u="sng"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cs typeface="Times New Roman" panose="02020603050405020304" pitchFamily="18" charset="0"/>
                        </a:rPr>
                        <a:t>-Sound producing devices include:</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cs typeface="Times New Roman" panose="02020603050405020304" pitchFamily="18" charset="0"/>
                      </a:endParaRPr>
                    </a:p>
                    <a:p>
                      <a:pPr marL="457200" marR="0" indent="-457200" hangingPunct="0">
                        <a:spcBef>
                          <a:spcPts val="0"/>
                        </a:spcBef>
                        <a:spcAft>
                          <a:spcPts val="0"/>
                        </a:spcAft>
                        <a:buFont typeface="+mj-lt"/>
                        <a:buAutoNum type="arabicPeriod"/>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Diaphones</a:t>
                      </a:r>
                      <a:r>
                        <a:rPr lang="en-US" sz="1800" u="none" dirty="0">
                          <a:solidFill>
                            <a:schemeClr val="tx1"/>
                          </a:solidFill>
                          <a:effectLst/>
                          <a:latin typeface="Times New Roman" panose="02020603050405020304" pitchFamily="18" charset="0"/>
                          <a:cs typeface="Times New Roman" panose="02020603050405020304" pitchFamily="18" charset="0"/>
                        </a:rPr>
                        <a:t>-produce sound by slotted piston moved back and forth by compressed air.</a:t>
                      </a:r>
                    </a:p>
                    <a:p>
                      <a:pPr marL="457200" marR="0" indent="-457200" hangingPunct="0">
                        <a:spcBef>
                          <a:spcPts val="0"/>
                        </a:spcBef>
                        <a:spcAft>
                          <a:spcPts val="0"/>
                        </a:spcAft>
                        <a:buFont typeface="+mj-lt"/>
                        <a:buAutoNum type="arabicPeriod"/>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Horns</a:t>
                      </a:r>
                      <a:r>
                        <a:rPr lang="en-US" sz="1800" u="none" dirty="0">
                          <a:solidFill>
                            <a:schemeClr val="tx1"/>
                          </a:solidFill>
                          <a:effectLst/>
                          <a:latin typeface="Times New Roman" panose="02020603050405020304" pitchFamily="18" charset="0"/>
                          <a:cs typeface="Times New Roman" panose="02020603050405020304" pitchFamily="18" charset="0"/>
                        </a:rPr>
                        <a:t>-produce sound by means of a disc diaphragm pneumatically and electrically.</a:t>
                      </a:r>
                    </a:p>
                    <a:p>
                      <a:pPr marL="457200" marR="0" indent="-457200" hangingPunct="0">
                        <a:spcBef>
                          <a:spcPts val="0"/>
                        </a:spcBef>
                        <a:spcAft>
                          <a:spcPts val="0"/>
                        </a:spcAft>
                        <a:buFont typeface="+mj-lt"/>
                        <a:buAutoNum type="arabicPeriod"/>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Sirens</a:t>
                      </a:r>
                      <a:r>
                        <a:rPr lang="en-US" sz="1800" u="none" dirty="0">
                          <a:solidFill>
                            <a:schemeClr val="tx1"/>
                          </a:solidFill>
                          <a:effectLst/>
                          <a:latin typeface="Times New Roman" panose="02020603050405020304" pitchFamily="18" charset="0"/>
                          <a:cs typeface="Times New Roman" panose="02020603050405020304" pitchFamily="18" charset="0"/>
                        </a:rPr>
                        <a:t>-produce sounds with either a dis or cup-shaped rotor actuated electrically or pneumatically. Not on US navigation aids.</a:t>
                      </a:r>
                    </a:p>
                    <a:p>
                      <a:pPr marL="457200" marR="0" indent="-457200" hangingPunct="0">
                        <a:spcBef>
                          <a:spcPts val="0"/>
                        </a:spcBef>
                        <a:spcAft>
                          <a:spcPts val="0"/>
                        </a:spcAft>
                        <a:buFont typeface="+mj-lt"/>
                        <a:buAutoNum type="arabicPeriod"/>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Whistles</a:t>
                      </a:r>
                      <a:r>
                        <a:rPr lang="en-US" sz="1800" u="none" dirty="0">
                          <a:solidFill>
                            <a:schemeClr val="tx1"/>
                          </a:solidFill>
                          <a:effectLst/>
                          <a:latin typeface="Times New Roman" panose="02020603050405020304" pitchFamily="18" charset="0"/>
                          <a:cs typeface="Times New Roman" panose="02020603050405020304" pitchFamily="18" charset="0"/>
                        </a:rPr>
                        <a:t>-use compressed air emitted through a circumferential slot into a cylindrical bell chamber.</a:t>
                      </a:r>
                    </a:p>
                    <a:p>
                      <a:pPr marL="457200" marR="0" indent="-457200" hangingPunct="0">
                        <a:spcBef>
                          <a:spcPts val="0"/>
                        </a:spcBef>
                        <a:spcAft>
                          <a:spcPts val="0"/>
                        </a:spcAft>
                        <a:buFont typeface="+mj-lt"/>
                        <a:buAutoNum type="arabicPeriod"/>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Bells and Gongs</a:t>
                      </a:r>
                      <a:r>
                        <a:rPr lang="en-US" sz="1800" u="none" dirty="0">
                          <a:solidFill>
                            <a:schemeClr val="tx1"/>
                          </a:solidFill>
                          <a:effectLst/>
                          <a:latin typeface="Times New Roman" panose="02020603050405020304" pitchFamily="18" charset="0"/>
                          <a:cs typeface="Times New Roman" panose="02020603050405020304" pitchFamily="18" charset="0"/>
                        </a:rPr>
                        <a:t>-sounded with a mechanically operated hammer.</a:t>
                      </a:r>
                    </a:p>
                    <a:p>
                      <a:pPr marL="457200" marR="0" indent="-457200" hangingPunct="0">
                        <a:spcBef>
                          <a:spcPts val="0"/>
                        </a:spcBef>
                        <a:spcAft>
                          <a:spcPts val="0"/>
                        </a:spcAft>
                        <a:buFont typeface="+mj-lt"/>
                        <a:buAutoNum type="arabicPeriod"/>
                      </a:pPr>
                      <a:endParaRPr lang="en-US" sz="1800" u="none"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r>
                        <a:rPr lang="en-US" sz="2000" u="non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2000" u="none" dirty="0">
                          <a:solidFill>
                            <a:schemeClr val="tx1"/>
                          </a:solidFill>
                          <a:effectLst/>
                          <a:latin typeface="Times New Roman" panose="02020603050405020304" pitchFamily="18" charset="0"/>
                          <a:cs typeface="Times New Roman" panose="02020603050405020304" pitchFamily="18" charset="0"/>
                        </a:rPr>
                        <a:t>Buoys can be fitted with bells, whistles or gongs actuated by wave motion.</a:t>
                      </a:r>
                    </a:p>
                    <a:p>
                      <a:pPr marL="0" marR="0" indent="0" hangingPunct="0">
                        <a:spcBef>
                          <a:spcPts val="0"/>
                        </a:spcBef>
                        <a:spcAft>
                          <a:spcPts val="0"/>
                        </a:spcAft>
                        <a:buFont typeface="+mj-lt"/>
                        <a:buNone/>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1945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257578352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Limitations of Sound Signals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349044035"/>
              </p:ext>
            </p:extLst>
          </p:nvPr>
        </p:nvGraphicFramePr>
        <p:xfrm>
          <a:off x="-13447" y="1685366"/>
          <a:ext cx="9157446" cy="6646850"/>
        </p:xfrm>
        <a:graphic>
          <a:graphicData uri="http://schemas.openxmlformats.org/drawingml/2006/table">
            <a:tbl>
              <a:tblPr firstRow="1" firstCol="1" bandRow="1">
                <a:tableStyleId>{5C22544A-7EE6-4342-B048-85BDC9FD1C3A}</a:tableStyleId>
              </a:tblPr>
              <a:tblGrid>
                <a:gridCol w="9157446">
                  <a:extLst>
                    <a:ext uri="{9D8B030D-6E8A-4147-A177-3AD203B41FA5}">
                      <a16:colId xmlns:a16="http://schemas.microsoft.com/office/drawing/2014/main" val="460837169"/>
                    </a:ext>
                  </a:extLst>
                </a:gridCol>
              </a:tblGrid>
              <a:tr h="214415">
                <a:tc>
                  <a:txBody>
                    <a:bodyPr/>
                    <a:lstStyle/>
                    <a:p>
                      <a:pPr marL="0" marR="0" hangingPunct="0">
                        <a:spcBef>
                          <a:spcPts val="0"/>
                        </a:spcBef>
                        <a:spcAft>
                          <a:spcPts val="0"/>
                        </a:spcAft>
                      </a:pP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618739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t>
                      </a:r>
                      <a:r>
                        <a:rPr lang="en-US" sz="1600" dirty="0">
                          <a:solidFill>
                            <a:schemeClr val="tx1"/>
                          </a:solidFill>
                          <a:effectLst/>
                          <a:latin typeface="Times New Roman" panose="02020603050405020304" pitchFamily="18" charset="0"/>
                          <a:cs typeface="Times New Roman" panose="02020603050405020304" pitchFamily="18" charset="0"/>
                        </a:rPr>
                        <a:t>Sound signals has several limitations:</a:t>
                      </a: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Sound travels through the air in an unpredictable manner.</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Under certain atmospheric conditions, some tones are inaudible.</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If the sound is blocked by an obstruction, the tone could be inaudible.</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If operate remotely, operators may not activate the sound in time.</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Some sound signals cannot be started immediately.</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Vessels engines and location of observer may also affect how they perceive the sound.</a:t>
                      </a: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r>
                        <a:rPr lang="en-US" sz="1600" dirty="0">
                          <a:solidFill>
                            <a:schemeClr val="tx1"/>
                          </a:solidFill>
                          <a:effectLst/>
                          <a:latin typeface="Times New Roman" panose="02020603050405020304" pitchFamily="18" charset="0"/>
                          <a:cs typeface="Times New Roman" panose="02020603050405020304" pitchFamily="18" charset="0"/>
                        </a:rPr>
                        <a:t>-Never assume:</a:t>
                      </a:r>
                    </a:p>
                    <a:p>
                      <a:pPr marL="0" marR="0" indent="0" hangingPunct="0">
                        <a:spcBef>
                          <a:spcPts val="0"/>
                        </a:spcBef>
                        <a:spcAft>
                          <a:spcPts val="0"/>
                        </a:spcAft>
                        <a:buFont typeface="+mj-lt"/>
                        <a:buNone/>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That observer is out of hearing distance because you do not hear the sound.</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That because you hear it faintly, you are far away from it.</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That because you hear it clearly that you are close.</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That how you hear it one time is a guide for the next time you are near it.</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That the sound signal is not sounding because you don’t hear it.</a:t>
                      </a: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That the sound is emanating from the direction that you hear it coming from.</a:t>
                      </a:r>
                      <a:endParaRPr lang="en-US" sz="14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4504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380293263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Short Range Aids to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12810087"/>
              </p:ext>
            </p:extLst>
          </p:nvPr>
        </p:nvGraphicFramePr>
        <p:xfrm>
          <a:off x="-13447" y="1676400"/>
          <a:ext cx="9157448" cy="5208588"/>
        </p:xfrm>
        <a:graphic>
          <a:graphicData uri="http://schemas.openxmlformats.org/drawingml/2006/table">
            <a:tbl>
              <a:tblPr firstRow="1" firstCol="1" bandRow="1">
                <a:tableStyleId>{5C22544A-7EE6-4342-B048-85BDC9FD1C3A}</a:tableStyleId>
              </a:tblPr>
              <a:tblGrid>
                <a:gridCol w="9157448">
                  <a:extLst>
                    <a:ext uri="{9D8B030D-6E8A-4147-A177-3AD203B41FA5}">
                      <a16:colId xmlns:a16="http://schemas.microsoft.com/office/drawing/2014/main" val="460837169"/>
                    </a:ext>
                  </a:extLst>
                </a:gridCol>
              </a:tblGrid>
              <a:tr h="24551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963073">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Short Range/Visual Aids to Navigation (ATON) </a:t>
                      </a:r>
                      <a:r>
                        <a:rPr lang="en-US" sz="1800" dirty="0">
                          <a:solidFill>
                            <a:schemeClr val="tx1"/>
                          </a:solidFill>
                          <a:effectLst/>
                          <a:latin typeface="Times New Roman" panose="02020603050405020304" pitchFamily="18" charset="0"/>
                          <a:cs typeface="Times New Roman" panose="02020603050405020304" pitchFamily="18" charset="0"/>
                        </a:rPr>
                        <a:t>are a series of interacting external devices intended to provide information to the navigator about:</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Where to safely navigate within a channel</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The general position of their ship in regard to the channel</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The traffic lanes in and out of a port or congested waterway.</a:t>
                      </a: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EB99F86B-0D20-4CB9-9BAC-7C816F876509}"/>
              </a:ext>
            </a:extLst>
          </p:cNvPr>
          <p:cNvPicPr>
            <a:picLocks noChangeAspect="1"/>
          </p:cNvPicPr>
          <p:nvPr/>
        </p:nvPicPr>
        <p:blipFill>
          <a:blip r:embed="rId5"/>
          <a:stretch>
            <a:fillRect/>
          </a:stretch>
        </p:blipFill>
        <p:spPr>
          <a:xfrm>
            <a:off x="2472690" y="3723865"/>
            <a:ext cx="4080510" cy="2667000"/>
          </a:xfrm>
          <a:prstGeom prst="rect">
            <a:avLst/>
          </a:prstGeom>
        </p:spPr>
      </p:pic>
    </p:spTree>
    <p:extLst>
      <p:ext uri="{BB962C8B-B14F-4D97-AF65-F5344CB8AC3E}">
        <p14:creationId xmlns:p14="http://schemas.microsoft.com/office/powerpoint/2010/main" val="360909980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400" dirty="0">
                <a:latin typeface="Calibri" panose="020F0502020204030204" pitchFamily="34" charset="0"/>
                <a:cs typeface="Calibri" panose="020F0502020204030204" pitchFamily="34" charset="0"/>
              </a:rPr>
              <a:t>U.S. Aids to Navigation System (USATONS)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887146847"/>
              </p:ext>
            </p:extLst>
          </p:nvPr>
        </p:nvGraphicFramePr>
        <p:xfrm>
          <a:off x="-13447" y="1685366"/>
          <a:ext cx="9157446" cy="6646850"/>
        </p:xfrm>
        <a:graphic>
          <a:graphicData uri="http://schemas.openxmlformats.org/drawingml/2006/table">
            <a:tbl>
              <a:tblPr firstRow="1" firstCol="1" bandRow="1">
                <a:tableStyleId>{5C22544A-7EE6-4342-B048-85BDC9FD1C3A}</a:tableStyleId>
              </a:tblPr>
              <a:tblGrid>
                <a:gridCol w="9157446">
                  <a:extLst>
                    <a:ext uri="{9D8B030D-6E8A-4147-A177-3AD203B41FA5}">
                      <a16:colId xmlns:a16="http://schemas.microsoft.com/office/drawing/2014/main" val="460837169"/>
                    </a:ext>
                  </a:extLst>
                </a:gridCol>
              </a:tblGrid>
              <a:tr h="214415">
                <a:tc>
                  <a:txBody>
                    <a:bodyPr/>
                    <a:lstStyle/>
                    <a:p>
                      <a:pPr marL="0" marR="0" hangingPunct="0">
                        <a:spcBef>
                          <a:spcPts val="0"/>
                        </a:spcBef>
                        <a:spcAft>
                          <a:spcPts val="0"/>
                        </a:spcAft>
                      </a:pPr>
                      <a:endParaRPr lang="en-US"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618739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t>
                      </a:r>
                      <a:r>
                        <a:rPr lang="en-US" sz="1600" dirty="0">
                          <a:solidFill>
                            <a:schemeClr val="tx1"/>
                          </a:solidFill>
                          <a:effectLst/>
                          <a:latin typeface="Times New Roman" panose="02020603050405020304" pitchFamily="18" charset="0"/>
                          <a:cs typeface="Times New Roman" panose="02020603050405020304" pitchFamily="18" charset="0"/>
                        </a:rPr>
                        <a:t>The United States has adopted the major features of the IALA system consistent with Region B.</a:t>
                      </a:r>
                    </a:p>
                    <a:p>
                      <a:pPr marL="0" marR="0" indent="0" hangingPunct="0">
                        <a:spcBef>
                          <a:spcPts val="0"/>
                        </a:spcBef>
                        <a:spcAft>
                          <a:spcPts val="0"/>
                        </a:spcAft>
                        <a:buFont typeface="+mj-lt"/>
                        <a:buNone/>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r>
                        <a:rPr lang="en-US" sz="1600" dirty="0">
                          <a:solidFill>
                            <a:schemeClr val="tx1"/>
                          </a:solidFill>
                          <a:effectLst/>
                          <a:latin typeface="Times New Roman" panose="02020603050405020304" pitchFamily="18" charset="0"/>
                          <a:cs typeface="Times New Roman" panose="02020603050405020304" pitchFamily="18" charset="0"/>
                        </a:rPr>
                        <a:t>-The primary objective of USATONS is to mitigate transit risks to promote the safe, economic, and efficient movement of the military, commercial and other vessels by assisting navigators in determining their position, a safe course, and warning them of dangers and obstructions.</a:t>
                      </a:r>
                    </a:p>
                    <a:p>
                      <a:pPr marL="0" marR="0" indent="0" hangingPunct="0">
                        <a:spcBef>
                          <a:spcPts val="0"/>
                        </a:spcBef>
                        <a:spcAft>
                          <a:spcPts val="0"/>
                        </a:spcAft>
                        <a:buFont typeface="+mj-lt"/>
                        <a:buNone/>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indent="0" hangingPunct="0">
                        <a:spcBef>
                          <a:spcPts val="0"/>
                        </a:spcBef>
                        <a:spcAft>
                          <a:spcPts val="0"/>
                        </a:spcAft>
                        <a:buFont typeface="+mj-lt"/>
                        <a:buNone/>
                      </a:pPr>
                      <a:r>
                        <a:rPr lang="en-US" sz="1600" dirty="0">
                          <a:solidFill>
                            <a:schemeClr val="tx1"/>
                          </a:solidFill>
                          <a:effectLst/>
                          <a:latin typeface="Times New Roman" panose="02020603050405020304" pitchFamily="18" charset="0"/>
                          <a:cs typeface="Times New Roman" panose="02020603050405020304" pitchFamily="18" charset="0"/>
                        </a:rPr>
                        <a:t>-In accordance with Region B:</a:t>
                      </a:r>
                    </a:p>
                    <a:p>
                      <a:pPr marL="0" marR="0" indent="0" hangingPunct="0">
                        <a:spcBef>
                          <a:spcPts val="0"/>
                        </a:spcBef>
                        <a:spcAft>
                          <a:spcPts val="0"/>
                        </a:spcAft>
                        <a:buFont typeface="+mj-lt"/>
                        <a:buNone/>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r>
                        <a:rPr lang="en-US" sz="1600" dirty="0">
                          <a:solidFill>
                            <a:schemeClr val="tx1"/>
                          </a:solidFill>
                          <a:effectLst/>
                          <a:latin typeface="Times New Roman" panose="02020603050405020304" pitchFamily="18" charset="0"/>
                          <a:cs typeface="Times New Roman" panose="02020603050405020304" pitchFamily="18" charset="0"/>
                        </a:rPr>
                        <a:t>Red buoys/beacons mark the starboard side of a channel when returning to port.</a:t>
                      </a:r>
                    </a:p>
                    <a:p>
                      <a:pPr marL="0" marR="0" indent="0" hangingPunct="0">
                        <a:spcBef>
                          <a:spcPts val="0"/>
                        </a:spcBef>
                        <a:spcAft>
                          <a:spcPts val="0"/>
                        </a:spcAft>
                        <a:buFont typeface="+mj-lt"/>
                        <a:buNone/>
                      </a:pPr>
                      <a:r>
                        <a:rPr lang="en-US" sz="1600" i="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“Red Right Returning”</a:t>
                      </a: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AutoNum type="arabicPeriod" startAt="2"/>
                      </a:pPr>
                      <a:r>
                        <a:rPr lang="en-US" sz="1600" dirty="0">
                          <a:solidFill>
                            <a:schemeClr val="tx1"/>
                          </a:solidFill>
                          <a:effectLst/>
                          <a:latin typeface="Times New Roman" panose="02020603050405020304" pitchFamily="18" charset="0"/>
                          <a:cs typeface="Times New Roman" panose="02020603050405020304" pitchFamily="18" charset="0"/>
                        </a:rPr>
                        <a:t>Buoys/Beacons increase in number coming from seaward.</a:t>
                      </a:r>
                    </a:p>
                    <a:p>
                      <a:pPr marL="342900" marR="0" indent="-342900" hangingPunct="0">
                        <a:spcBef>
                          <a:spcPts val="0"/>
                        </a:spcBef>
                        <a:spcAft>
                          <a:spcPts val="0"/>
                        </a:spcAft>
                        <a:buAutoNum type="arabicPeriod" startAt="2"/>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AutoNum type="arabicPeriod" startAt="2"/>
                      </a:pPr>
                      <a:r>
                        <a:rPr lang="en-US" sz="1600" dirty="0">
                          <a:solidFill>
                            <a:schemeClr val="tx1"/>
                          </a:solidFill>
                          <a:effectLst/>
                          <a:latin typeface="Times New Roman" panose="02020603050405020304" pitchFamily="18" charset="0"/>
                          <a:cs typeface="Times New Roman" panose="02020603050405020304" pitchFamily="18" charset="0"/>
                        </a:rPr>
                        <a:t>Red buoys/beacons are even numbered and Green buoys/beacons are odd numbered.</a:t>
                      </a:r>
                    </a:p>
                    <a:p>
                      <a:pPr marL="342900" marR="0" indent="-342900" hangingPunct="0">
                        <a:spcBef>
                          <a:spcPts val="0"/>
                        </a:spcBef>
                        <a:spcAft>
                          <a:spcPts val="0"/>
                        </a:spcAft>
                        <a:buAutoNum type="arabicPeriod" startAt="2"/>
                      </a:pPr>
                      <a:endParaRPr lang="en-US" sz="16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AutoNum type="arabicPeriod" startAt="2"/>
                      </a:pPr>
                      <a:r>
                        <a:rPr lang="en-US" sz="1600" dirty="0">
                          <a:solidFill>
                            <a:schemeClr val="tx1"/>
                          </a:solidFill>
                          <a:effectLst/>
                          <a:latin typeface="Times New Roman" panose="02020603050405020304" pitchFamily="18" charset="0"/>
                          <a:cs typeface="Times New Roman" panose="02020603050405020304" pitchFamily="18" charset="0"/>
                        </a:rPr>
                        <a:t>Red buoys are Nuns and Green buoys are Cans.</a:t>
                      </a:r>
                    </a:p>
                    <a:p>
                      <a:pPr marL="0" marR="0" indent="0" hangingPunct="0">
                        <a:spcBef>
                          <a:spcPts val="0"/>
                        </a:spcBef>
                        <a:spcAft>
                          <a:spcPts val="0"/>
                        </a:spcAft>
                        <a:buNone/>
                      </a:pPr>
                      <a:r>
                        <a:rPr lang="en-US" sz="1600" b="1" i="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“Odd Green Cans” &amp; “Even Red Nuns”</a:t>
                      </a:r>
                    </a:p>
                    <a:p>
                      <a:pPr marL="342900" marR="0" indent="-342900" hangingPunct="0">
                        <a:spcBef>
                          <a:spcPts val="0"/>
                        </a:spcBef>
                        <a:spcAft>
                          <a:spcPts val="0"/>
                        </a:spcAft>
                        <a:buFont typeface="+mj-lt"/>
                        <a:buAutoNum type="arabicPeriod"/>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4504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2447433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IALA A vs. IALA B</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380F74B-9690-4DF2-9287-7B0CE46AEAE2}"/>
              </a:ext>
            </a:extLst>
          </p:cNvPr>
          <p:cNvPicPr>
            <a:picLocks noChangeAspect="1"/>
          </p:cNvPicPr>
          <p:nvPr/>
        </p:nvPicPr>
        <p:blipFill>
          <a:blip r:embed="rId5"/>
          <a:stretch>
            <a:fillRect/>
          </a:stretch>
        </p:blipFill>
        <p:spPr>
          <a:xfrm>
            <a:off x="6183594" y="1785570"/>
            <a:ext cx="1943100" cy="1943100"/>
          </a:xfrm>
          <a:prstGeom prst="rect">
            <a:avLst/>
          </a:prstGeom>
        </p:spPr>
      </p:pic>
      <p:pic>
        <p:nvPicPr>
          <p:cNvPr id="5" name="Picture 4">
            <a:extLst>
              <a:ext uri="{FF2B5EF4-FFF2-40B4-BE49-F238E27FC236}">
                <a16:creationId xmlns:a16="http://schemas.microsoft.com/office/drawing/2014/main" id="{1BC2C8EF-2D4A-4767-9F9A-3A45A83C3C56}"/>
              </a:ext>
            </a:extLst>
          </p:cNvPr>
          <p:cNvPicPr>
            <a:picLocks noChangeAspect="1"/>
          </p:cNvPicPr>
          <p:nvPr/>
        </p:nvPicPr>
        <p:blipFill>
          <a:blip r:embed="rId6"/>
          <a:stretch>
            <a:fillRect/>
          </a:stretch>
        </p:blipFill>
        <p:spPr>
          <a:xfrm>
            <a:off x="6181458" y="4343400"/>
            <a:ext cx="1943100" cy="1943100"/>
          </a:xfrm>
          <a:prstGeom prst="rect">
            <a:avLst/>
          </a:prstGeom>
        </p:spPr>
      </p:pic>
      <p:pic>
        <p:nvPicPr>
          <p:cNvPr id="4" name="Picture 3">
            <a:extLst>
              <a:ext uri="{FF2B5EF4-FFF2-40B4-BE49-F238E27FC236}">
                <a16:creationId xmlns:a16="http://schemas.microsoft.com/office/drawing/2014/main" id="{7E8A14E3-FB26-4370-8963-23FB2DD88504}"/>
              </a:ext>
            </a:extLst>
          </p:cNvPr>
          <p:cNvPicPr>
            <a:picLocks noChangeAspect="1"/>
          </p:cNvPicPr>
          <p:nvPr/>
        </p:nvPicPr>
        <p:blipFill rotWithShape="1">
          <a:blip r:embed="rId7"/>
          <a:srcRect l="66768" t="14445" r="18005" b="5185"/>
          <a:stretch/>
        </p:blipFill>
        <p:spPr>
          <a:xfrm>
            <a:off x="4876800" y="8965"/>
            <a:ext cx="4239713" cy="6412661"/>
          </a:xfrm>
          <a:prstGeom prst="rect">
            <a:avLst/>
          </a:prstGeom>
        </p:spPr>
      </p:pic>
      <p:pic>
        <p:nvPicPr>
          <p:cNvPr id="8" name="Picture 7">
            <a:extLst>
              <a:ext uri="{FF2B5EF4-FFF2-40B4-BE49-F238E27FC236}">
                <a16:creationId xmlns:a16="http://schemas.microsoft.com/office/drawing/2014/main" id="{3C26B9B2-755C-4360-91F2-EE0B50F802F2}"/>
              </a:ext>
            </a:extLst>
          </p:cNvPr>
          <p:cNvPicPr>
            <a:picLocks noChangeAspect="1"/>
          </p:cNvPicPr>
          <p:nvPr/>
        </p:nvPicPr>
        <p:blipFill rotWithShape="1">
          <a:blip r:embed="rId8"/>
          <a:srcRect l="65000" t="10000" r="18411" b="14445"/>
          <a:stretch/>
        </p:blipFill>
        <p:spPr>
          <a:xfrm>
            <a:off x="-4193" y="-4895"/>
            <a:ext cx="4911309" cy="6291395"/>
          </a:xfrm>
          <a:prstGeom prst="rect">
            <a:avLst/>
          </a:prstGeom>
        </p:spPr>
      </p:pic>
    </p:spTree>
    <p:extLst>
      <p:ext uri="{BB962C8B-B14F-4D97-AF65-F5344CB8AC3E}">
        <p14:creationId xmlns:p14="http://schemas.microsoft.com/office/powerpoint/2010/main" val="275310271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481602634"/>
              </p:ext>
            </p:extLst>
          </p:nvPr>
        </p:nvGraphicFramePr>
        <p:xfrm>
          <a:off x="-1" y="1600200"/>
          <a:ext cx="9144001" cy="5284788"/>
        </p:xfrm>
        <a:graphic>
          <a:graphicData uri="http://schemas.openxmlformats.org/drawingml/2006/table">
            <a:tbl>
              <a:tblPr firstRow="1" firstCol="1" bandRow="1">
                <a:tableStyleId>{5C22544A-7EE6-4342-B048-85BDC9FD1C3A}</a:tableStyleId>
              </a:tblPr>
              <a:tblGrid>
                <a:gridCol w="9144001">
                  <a:extLst>
                    <a:ext uri="{9D8B030D-6E8A-4147-A177-3AD203B41FA5}">
                      <a16:colId xmlns:a16="http://schemas.microsoft.com/office/drawing/2014/main" val="460837169"/>
                    </a:ext>
                  </a:extLst>
                </a:gridCol>
              </a:tblGrid>
              <a:tr h="263828">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5020960">
                <a:tc>
                  <a:txBody>
                    <a:bodyPr/>
                    <a:lstStyle/>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1 - UNDERSTAND the terms ATON, RACON and AIS-TON.</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2 - UNDERSTAND the lateral and cardinal maritime buoyage system.</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3 - DESCRIBE the International Association of Marine Aids to Navigation and Lighthouse Authorities (IALA).</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4 - IDENTIFY the difference between IALA Region A and IALA Region B and know what we use in the U.S.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5 - DEFINE the term Buoy, and know the difference between Lighted, Unlighted, Special Purpose and Preferred Channel Buoys.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6 - IDENTIFY the five different buoy shapes.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7 - DESCRIBE buoy maintenance and know who is responsible for the maintenance of buoys.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8 - UNDERSTAND buoy limitations and their impact on navigation.</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9 - DESCRIBE Cardinal Marks and their use.</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10 - DESCRIBE Isolated Danger Marks and their use.</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11 - DESCRIBE Safe Water Marks and their use.</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12 - DEFINE the term Beacon, and know the difference between Major and Minor Lights, Unlighted Beacons and Sector Lights.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13 - DESCRIBE Range Lights and their application in transiting a range line. </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14 - DEFINE period, fixed, flashing, occulting and isophase as they relate to light characteristics.</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15 - DESCRIBE a light’s characteristics given its charted description.</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16 - IDENTIFY the types of sound signals used on aids to navigation and know their limitations. </a:t>
                      </a:r>
                    </a:p>
                    <a:p>
                      <a:pPr marL="0" marR="0" hangingPunct="0">
                        <a:spcBef>
                          <a:spcPts val="0"/>
                        </a:spcBef>
                        <a:spcAft>
                          <a:spcPts val="0"/>
                        </a:spcAft>
                      </a:pPr>
                      <a:r>
                        <a:rPr lang="en-US" sz="1450" dirty="0">
                          <a:solidFill>
                            <a:schemeClr val="tx1"/>
                          </a:solidFill>
                          <a:effectLst/>
                          <a:latin typeface="Times New Roman" panose="02020603050405020304" pitchFamily="18" charset="0"/>
                          <a:cs typeface="Times New Roman" panose="02020603050405020304" pitchFamily="18" charset="0"/>
                        </a:rPr>
                        <a:t>17 - UNDERSTAND U.S. Aids to Navigation System (USATONS) and its objectives with regards to navigation.</a:t>
                      </a:r>
                    </a:p>
                    <a:p>
                      <a:pPr marL="0" marR="0" hangingPunct="0">
                        <a:spcBef>
                          <a:spcPts val="0"/>
                        </a:spcBef>
                        <a:spcAft>
                          <a:spcPts val="0"/>
                        </a:spcAft>
                      </a:pPr>
                      <a:endParaRPr lang="en-US" sz="145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48765597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Short Range Aids to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405952090"/>
              </p:ext>
            </p:extLst>
          </p:nvPr>
        </p:nvGraphicFramePr>
        <p:xfrm>
          <a:off x="209618" y="1676400"/>
          <a:ext cx="8781982" cy="350520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4166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83319">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-Short range aids to navigations (ATON) are a series of interacting external devices intended to provide information to the navigator about:</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Where to safely navigate within a channel</a:t>
                      </a: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4166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pic>
        <p:nvPicPr>
          <p:cNvPr id="2" name="Picture 1">
            <a:extLst>
              <a:ext uri="{FF2B5EF4-FFF2-40B4-BE49-F238E27FC236}">
                <a16:creationId xmlns:a16="http://schemas.microsoft.com/office/drawing/2014/main" id="{10166930-5A2D-4492-BE8C-63AF86FD080C}"/>
              </a:ext>
            </a:extLst>
          </p:cNvPr>
          <p:cNvPicPr>
            <a:picLocks noChangeAspect="1"/>
          </p:cNvPicPr>
          <p:nvPr/>
        </p:nvPicPr>
        <p:blipFill>
          <a:blip r:embed="rId5"/>
          <a:stretch>
            <a:fillRect/>
          </a:stretch>
        </p:blipFill>
        <p:spPr>
          <a:xfrm>
            <a:off x="-13447" y="-1"/>
            <a:ext cx="9157447" cy="6884989"/>
          </a:xfrm>
          <a:prstGeom prst="rect">
            <a:avLst/>
          </a:prstGeom>
        </p:spPr>
      </p:pic>
    </p:spTree>
    <p:extLst>
      <p:ext uri="{BB962C8B-B14F-4D97-AF65-F5344CB8AC3E}">
        <p14:creationId xmlns:p14="http://schemas.microsoft.com/office/powerpoint/2010/main" val="270517930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Short Range Aids to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721084044"/>
              </p:ext>
            </p:extLst>
          </p:nvPr>
        </p:nvGraphicFramePr>
        <p:xfrm>
          <a:off x="-13447" y="1676400"/>
          <a:ext cx="9157448" cy="5208588"/>
        </p:xfrm>
        <a:graphic>
          <a:graphicData uri="http://schemas.openxmlformats.org/drawingml/2006/table">
            <a:tbl>
              <a:tblPr firstRow="1" firstCol="1" bandRow="1">
                <a:tableStyleId>{5C22544A-7EE6-4342-B048-85BDC9FD1C3A}</a:tableStyleId>
              </a:tblPr>
              <a:tblGrid>
                <a:gridCol w="9157448">
                  <a:extLst>
                    <a:ext uri="{9D8B030D-6E8A-4147-A177-3AD203B41FA5}">
                      <a16:colId xmlns:a16="http://schemas.microsoft.com/office/drawing/2014/main" val="460837169"/>
                    </a:ext>
                  </a:extLst>
                </a:gridCol>
              </a:tblGrid>
              <a:tr h="258812">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949776">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Short Range/Visual Aids to Navigation (ATON) </a:t>
                      </a:r>
                      <a:r>
                        <a:rPr lang="en-US" sz="1800" dirty="0">
                          <a:solidFill>
                            <a:schemeClr val="tx1"/>
                          </a:solidFill>
                          <a:effectLst/>
                          <a:latin typeface="Times New Roman" panose="02020603050405020304" pitchFamily="18" charset="0"/>
                          <a:cs typeface="Times New Roman" panose="02020603050405020304" pitchFamily="18" charset="0"/>
                        </a:rPr>
                        <a:t>includes all navigational devices within visual, audio or RADAR range of the mariner, specifically:</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Buoys (Lighted, Unlighted, and Special Purpose)</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Beacons (Lighthouses, Lights, Ranges, Leading Lights, and </a:t>
                      </a:r>
                      <a:r>
                        <a:rPr lang="en-US" sz="1800" dirty="0" err="1">
                          <a:solidFill>
                            <a:schemeClr val="tx1"/>
                          </a:solidFill>
                          <a:effectLst/>
                          <a:latin typeface="Times New Roman" panose="02020603050405020304" pitchFamily="18" charset="0"/>
                          <a:cs typeface="Times New Roman" panose="02020603050405020304" pitchFamily="18" charset="0"/>
                        </a:rPr>
                        <a:t>Daybeacons</a:t>
                      </a:r>
                      <a:r>
                        <a:rPr lang="en-US" sz="1800" dirty="0">
                          <a:solidFill>
                            <a:schemeClr val="tx1"/>
                          </a:solidFill>
                          <a:effectLst/>
                          <a:latin typeface="Times New Roman" panose="02020603050405020304" pitchFamily="18" charset="0"/>
                          <a:cs typeface="Times New Roman" panose="02020603050405020304" pitchFamily="18" charset="0"/>
                        </a:rPr>
                        <a:t>)</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Sound Signals</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RADAR beacons (RACON)-Beacons that display a specific pattern on the RADAR display when pinged.</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Automatic Identification System – Aids to Navigation (AIS-TON)-Will display AIS information on a shipboard AIS receiver.</a:t>
                      </a: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55713979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Lateral System vs. Cardinal System</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87369909"/>
              </p:ext>
            </p:extLst>
          </p:nvPr>
        </p:nvGraphicFramePr>
        <p:xfrm>
          <a:off x="209618" y="1676400"/>
          <a:ext cx="8781982" cy="323088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132272">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1488057">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-There are two major types of buoyage systems used in the world today:</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Lateral System</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Cardinal System</a:t>
                      </a: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132272">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pic>
        <p:nvPicPr>
          <p:cNvPr id="2" name="Picture 1">
            <a:extLst>
              <a:ext uri="{FF2B5EF4-FFF2-40B4-BE49-F238E27FC236}">
                <a16:creationId xmlns:a16="http://schemas.microsoft.com/office/drawing/2014/main" id="{1FA6F239-344D-466F-B12C-2410D46234F3}"/>
              </a:ext>
            </a:extLst>
          </p:cNvPr>
          <p:cNvPicPr>
            <a:picLocks noChangeAspect="1"/>
          </p:cNvPicPr>
          <p:nvPr/>
        </p:nvPicPr>
        <p:blipFill>
          <a:blip r:embed="rId5"/>
          <a:stretch>
            <a:fillRect/>
          </a:stretch>
        </p:blipFill>
        <p:spPr>
          <a:xfrm>
            <a:off x="914400" y="3463843"/>
            <a:ext cx="2667000" cy="2667000"/>
          </a:xfrm>
          <a:prstGeom prst="rect">
            <a:avLst/>
          </a:prstGeom>
        </p:spPr>
      </p:pic>
      <p:pic>
        <p:nvPicPr>
          <p:cNvPr id="4" name="Picture 3">
            <a:extLst>
              <a:ext uri="{FF2B5EF4-FFF2-40B4-BE49-F238E27FC236}">
                <a16:creationId xmlns:a16="http://schemas.microsoft.com/office/drawing/2014/main" id="{FD8B61AD-3A9F-4F1A-A643-7E55FA687E46}"/>
              </a:ext>
            </a:extLst>
          </p:cNvPr>
          <p:cNvPicPr>
            <a:picLocks noChangeAspect="1"/>
          </p:cNvPicPr>
          <p:nvPr/>
        </p:nvPicPr>
        <p:blipFill>
          <a:blip r:embed="rId6"/>
          <a:stretch>
            <a:fillRect/>
          </a:stretch>
        </p:blipFill>
        <p:spPr>
          <a:xfrm>
            <a:off x="4472283" y="3352800"/>
            <a:ext cx="3628434" cy="2990850"/>
          </a:xfrm>
          <a:prstGeom prst="rect">
            <a:avLst/>
          </a:prstGeom>
        </p:spPr>
      </p:pic>
    </p:spTree>
    <p:extLst>
      <p:ext uri="{BB962C8B-B14F-4D97-AF65-F5344CB8AC3E}">
        <p14:creationId xmlns:p14="http://schemas.microsoft.com/office/powerpoint/2010/main" val="338615352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Lateral System</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866826469"/>
              </p:ext>
            </p:extLst>
          </p:nvPr>
        </p:nvGraphicFramePr>
        <p:xfrm>
          <a:off x="209618" y="1676400"/>
          <a:ext cx="8743358" cy="4812227"/>
        </p:xfrm>
        <a:graphic>
          <a:graphicData uri="http://schemas.openxmlformats.org/drawingml/2006/table">
            <a:tbl>
              <a:tblPr firstRow="1" firstCol="1" bandRow="1">
                <a:tableStyleId>{5C22544A-7EE6-4342-B048-85BDC9FD1C3A}</a:tableStyleId>
              </a:tblPr>
              <a:tblGrid>
                <a:gridCol w="8743358">
                  <a:extLst>
                    <a:ext uri="{9D8B030D-6E8A-4147-A177-3AD203B41FA5}">
                      <a16:colId xmlns:a16="http://schemas.microsoft.com/office/drawing/2014/main" val="460837169"/>
                    </a:ext>
                  </a:extLst>
                </a:gridCol>
              </a:tblGrid>
              <a:tr h="22612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324547">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-The </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Lateral System </a:t>
                      </a:r>
                      <a:r>
                        <a:rPr lang="en-US" sz="1800" dirty="0">
                          <a:solidFill>
                            <a:schemeClr val="tx1"/>
                          </a:solidFill>
                          <a:effectLst/>
                          <a:latin typeface="Times New Roman" panose="02020603050405020304" pitchFamily="18" charset="0"/>
                          <a:cs typeface="Times New Roman" panose="02020603050405020304" pitchFamily="18" charset="0"/>
                        </a:rPr>
                        <a:t>is best suited for well-defined channels. It can be described as: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The description of each buoy indicates the direction of danger relative to the course which is normally followed.</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The position of the marks are determined by the general directions taken by the mariner when approaching port from seaward.</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The vast majority of channels going into ports are defined as a lateral system.</a:t>
                      </a: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2612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pic>
        <p:nvPicPr>
          <p:cNvPr id="4" name="Picture 3">
            <a:extLst>
              <a:ext uri="{FF2B5EF4-FFF2-40B4-BE49-F238E27FC236}">
                <a16:creationId xmlns:a16="http://schemas.microsoft.com/office/drawing/2014/main" id="{B6944D65-4DC9-4006-9492-2E1BFCD7859B}"/>
              </a:ext>
            </a:extLst>
          </p:cNvPr>
          <p:cNvPicPr>
            <a:picLocks noChangeAspect="1"/>
          </p:cNvPicPr>
          <p:nvPr/>
        </p:nvPicPr>
        <p:blipFill rotWithShape="1">
          <a:blip r:embed="rId5"/>
          <a:srcRect t="14588"/>
          <a:stretch/>
        </p:blipFill>
        <p:spPr>
          <a:xfrm>
            <a:off x="3197384" y="3999580"/>
            <a:ext cx="2767825" cy="2364040"/>
          </a:xfrm>
          <a:prstGeom prst="rect">
            <a:avLst/>
          </a:prstGeom>
        </p:spPr>
      </p:pic>
    </p:spTree>
    <p:extLst>
      <p:ext uri="{BB962C8B-B14F-4D97-AF65-F5344CB8AC3E}">
        <p14:creationId xmlns:p14="http://schemas.microsoft.com/office/powerpoint/2010/main" val="396162751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Cardinal System</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354132794"/>
              </p:ext>
            </p:extLst>
          </p:nvPr>
        </p:nvGraphicFramePr>
        <p:xfrm>
          <a:off x="209618" y="1676400"/>
          <a:ext cx="5352982" cy="4825999"/>
        </p:xfrm>
        <a:graphic>
          <a:graphicData uri="http://schemas.openxmlformats.org/drawingml/2006/table">
            <a:tbl>
              <a:tblPr firstRow="1" firstCol="1" bandRow="1">
                <a:tableStyleId>{5C22544A-7EE6-4342-B048-85BDC9FD1C3A}</a:tableStyleId>
              </a:tblPr>
              <a:tblGrid>
                <a:gridCol w="5352982">
                  <a:extLst>
                    <a:ext uri="{9D8B030D-6E8A-4147-A177-3AD203B41FA5}">
                      <a16:colId xmlns:a16="http://schemas.microsoft.com/office/drawing/2014/main" val="460837169"/>
                    </a:ext>
                  </a:extLst>
                </a:gridCol>
              </a:tblGrid>
              <a:tr h="245837">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334325">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-The </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Cardinal System </a:t>
                      </a:r>
                      <a:r>
                        <a:rPr lang="en-US" sz="1800" dirty="0">
                          <a:solidFill>
                            <a:schemeClr val="tx1"/>
                          </a:solidFill>
                          <a:effectLst/>
                          <a:latin typeface="Times New Roman" panose="02020603050405020304" pitchFamily="18" charset="0"/>
                          <a:cs typeface="Times New Roman" panose="02020603050405020304" pitchFamily="18" charset="0"/>
                        </a:rPr>
                        <a:t>is best suited for coasts with numerous isolated rocks, shoals and islands. It can be described as:</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The characteristic of each buoy indicates the approximate true bearing of the danger it marks.</a:t>
                      </a:r>
                    </a:p>
                    <a:p>
                      <a:pPr marL="342900" marR="0" indent="-342900" hangingPunct="0">
                        <a:spcBef>
                          <a:spcPts val="0"/>
                        </a:spcBef>
                        <a:spcAft>
                          <a:spcPts val="0"/>
                        </a:spcAft>
                        <a:buFont typeface="+mj-lt"/>
                        <a:buAutoNum type="arabicPeriod"/>
                      </a:pPr>
                      <a:r>
                        <a:rPr lang="en-US" sz="1800" dirty="0">
                          <a:solidFill>
                            <a:schemeClr val="tx1"/>
                          </a:solidFill>
                          <a:effectLst/>
                          <a:latin typeface="Times New Roman" panose="02020603050405020304" pitchFamily="18" charset="0"/>
                          <a:cs typeface="Times New Roman" panose="02020603050405020304" pitchFamily="18" charset="0"/>
                        </a:rPr>
                        <a:t>Thus, an eastern quadrant buoy marks a danger which lies to the west of the buoy.</a:t>
                      </a:r>
                    </a:p>
                    <a:p>
                      <a:pPr marL="0" marR="0" indent="0" hangingPunct="0">
                        <a:spcBef>
                          <a:spcPts val="0"/>
                        </a:spcBef>
                        <a:spcAft>
                          <a:spcPts val="0"/>
                        </a:spcAft>
                        <a:buFont typeface="+mj-lt"/>
                        <a:buNone/>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342900" marR="0" indent="-342900" hangingPunct="0">
                        <a:spcBef>
                          <a:spcPts val="0"/>
                        </a:spcBef>
                        <a:spcAft>
                          <a:spcPts val="0"/>
                        </a:spcAft>
                        <a:buFont typeface="+mj-lt"/>
                        <a:buAutoNum type="arabicPeriod"/>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45837">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pic>
        <p:nvPicPr>
          <p:cNvPr id="2" name="Picture 1">
            <a:extLst>
              <a:ext uri="{FF2B5EF4-FFF2-40B4-BE49-F238E27FC236}">
                <a16:creationId xmlns:a16="http://schemas.microsoft.com/office/drawing/2014/main" id="{301B1ADE-DE91-484A-A849-50E95113AA7C}"/>
              </a:ext>
            </a:extLst>
          </p:cNvPr>
          <p:cNvPicPr>
            <a:picLocks noChangeAspect="1"/>
          </p:cNvPicPr>
          <p:nvPr/>
        </p:nvPicPr>
        <p:blipFill>
          <a:blip r:embed="rId5"/>
          <a:stretch>
            <a:fillRect/>
          </a:stretch>
        </p:blipFill>
        <p:spPr>
          <a:xfrm>
            <a:off x="5502366" y="2514600"/>
            <a:ext cx="3657600" cy="3657600"/>
          </a:xfrm>
          <a:prstGeom prst="rect">
            <a:avLst/>
          </a:prstGeom>
        </p:spPr>
      </p:pic>
    </p:spTree>
    <p:extLst>
      <p:ext uri="{BB962C8B-B14F-4D97-AF65-F5344CB8AC3E}">
        <p14:creationId xmlns:p14="http://schemas.microsoft.com/office/powerpoint/2010/main" val="208712961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64837</TotalTime>
  <Words>4608</Words>
  <Application>Microsoft Office PowerPoint</Application>
  <PresentationFormat>On-screen Show (4:3)</PresentationFormat>
  <Paragraphs>764</Paragraphs>
  <Slides>43</Slides>
  <Notes>43</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43</vt:i4>
      </vt:variant>
    </vt:vector>
  </HeadingPairs>
  <TitlesOfParts>
    <vt:vector size="53" baseType="lpstr">
      <vt:lpstr>ＭＳ Ｐゴシック</vt:lpstr>
      <vt:lpstr>Arial</vt:lpstr>
      <vt:lpstr>Arial Narrow</vt:lpstr>
      <vt:lpstr>Calibri</vt:lpstr>
      <vt:lpstr>Times New Roman</vt:lpstr>
      <vt:lpstr>Wingdings</vt:lpstr>
      <vt:lpstr>2_Default Design</vt:lpstr>
      <vt:lpstr>Office Theme</vt:lpstr>
      <vt:lpstr>1_Office Theme</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2300</cp:revision>
  <cp:lastPrinted>2021-08-23T23:35:31Z</cp:lastPrinted>
  <dcterms:created xsi:type="dcterms:W3CDTF">2008-08-04T12:05:44Z</dcterms:created>
  <dcterms:modified xsi:type="dcterms:W3CDTF">2023-05-24T14:20:51Z</dcterms:modified>
</cp:coreProperties>
</file>